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Maven Pro" panose="020B0604020202020204" charset="0"/>
      <p:regular r:id="rId29"/>
      <p:bold r:id="rId30"/>
    </p:embeddedFont>
    <p:embeddedFont>
      <p:font typeface="Nunito" pitchFamily="2" charset="0"/>
      <p:regular r:id="rId31"/>
      <p:bold r:id="rId32"/>
      <p:italic r:id="rId33"/>
      <p:boldItalic r:id="rId34"/>
    </p:embeddedFont>
    <p:embeddedFont>
      <p:font typeface="Playfair Display" panose="00000500000000000000" pitchFamily="2" charset="0"/>
      <p:regular r:id="rId35"/>
      <p:bold r:id="rId36"/>
      <p:italic r:id="rId37"/>
      <p:boldItalic r:id="rId38"/>
    </p:embeddedFont>
    <p:embeddedFont>
      <p:font typeface="Raleway"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yna Castellanos" initials="RC" lastIdx="2" clrIdx="0">
    <p:extLst>
      <p:ext uri="{19B8F6BF-5375-455C-9EA6-DF929625EA0E}">
        <p15:presenceInfo xmlns:p15="http://schemas.microsoft.com/office/powerpoint/2012/main" userId="3f4acda14a6228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3969" autoAdjust="0"/>
  </p:normalViewPr>
  <p:slideViewPr>
    <p:cSldViewPr snapToGrid="0">
      <p:cViewPr>
        <p:scale>
          <a:sx n="66" d="100"/>
          <a:sy n="66" d="100"/>
        </p:scale>
        <p:origin x="43" y="47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0a0be909a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0a0be909a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b9a0b07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b9a0b07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f0a0be909a_1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f0a0be909a_1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Hope yuav qhia tawm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0a0be909a_1_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f0a0be909a_1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f0a0be909a_1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f0a0be909a_1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f0a0be909a_1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f0a0be909a_1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f0a0be909a_1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f0a0be909a_1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Mike thiab Hope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cb9a0b074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cb9a0b074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0a0be909a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f0a0be909a_1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b9a0b07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cb9a0b07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0a0be909a_1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0a0be909a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cb9a0b07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cb9a0b07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0a0be909a_1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0a0be909a_1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965474a9_3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965474a9_3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f0a0be909a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f0a0be909a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5b15f0a3_5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d5b15f0a3_5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0a0be909a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0a0be909a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723630543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723630543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Hope thiab Mike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f0a0be909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f0a0be909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251bb473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251bb473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Hope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f0a0be909a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f0a0be909a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Mike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f0a0be909a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f0a0be909a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Mike piav qhia txog Vaj Loog Kub (Golden Circle)  5 feeb</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2.jp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6.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4.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a:off x="270934" y="152400"/>
            <a:ext cx="8602132" cy="4838699"/>
          </a:xfrm>
          <a:prstGeom prst="rect">
            <a:avLst/>
          </a:prstGeom>
          <a:noFill/>
          <a:ln>
            <a:noFill/>
          </a:ln>
        </p:spPr>
      </p:pic>
      <p:pic>
        <p:nvPicPr>
          <p:cNvPr id="4" name="Picture 3">
            <a:extLst>
              <a:ext uri="{FF2B5EF4-FFF2-40B4-BE49-F238E27FC236}">
                <a16:creationId xmlns:a16="http://schemas.microsoft.com/office/drawing/2014/main" id="{02A7ED7F-C4CA-4D35-9C73-427CA1A17A42}"/>
              </a:ext>
            </a:extLst>
          </p:cNvPr>
          <p:cNvPicPr>
            <a:picLocks noChangeAspect="1"/>
          </p:cNvPicPr>
          <p:nvPr/>
        </p:nvPicPr>
        <p:blipFill>
          <a:blip r:embed="rId4"/>
          <a:stretch>
            <a:fillRect/>
          </a:stretch>
        </p:blipFill>
        <p:spPr>
          <a:xfrm>
            <a:off x="399910" y="209973"/>
            <a:ext cx="5641903" cy="574942"/>
          </a:xfrm>
          <a:prstGeom prst="rect">
            <a:avLst/>
          </a:prstGeom>
        </p:spPr>
      </p:pic>
      <p:sp>
        <p:nvSpPr>
          <p:cNvPr id="5" name="TextBox 4">
            <a:extLst>
              <a:ext uri="{FF2B5EF4-FFF2-40B4-BE49-F238E27FC236}">
                <a16:creationId xmlns:a16="http://schemas.microsoft.com/office/drawing/2014/main" id="{838F672C-1F72-4C49-A88F-AC038D1D3251}"/>
              </a:ext>
            </a:extLst>
          </p:cNvPr>
          <p:cNvSpPr txBox="1"/>
          <p:nvPr/>
        </p:nvSpPr>
        <p:spPr>
          <a:xfrm>
            <a:off x="399910" y="186593"/>
            <a:ext cx="5703147" cy="584775"/>
          </a:xfrm>
          <a:prstGeom prst="rect">
            <a:avLst/>
          </a:prstGeom>
          <a:noFill/>
        </p:spPr>
        <p:txBody>
          <a:bodyPr wrap="square" rtlCol="0">
            <a:spAutoFit/>
          </a:bodyPr>
          <a:lstStyle/>
          <a:p>
            <a:r>
              <a:rPr lang="en-US" sz="1600" b="1" dirty="0">
                <a:solidFill>
                  <a:schemeClr val="bg2"/>
                </a:solidFill>
              </a:rPr>
              <a:t>ZOO SIAB TXAIS TOS COV TSWV CUAB NTAWM PAWG SAB LAJ NTAWM PEJ XEEM!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36"/>
        <p:cNvGrpSpPr/>
        <p:nvPr/>
      </p:nvGrpSpPr>
      <p:grpSpPr>
        <a:xfrm>
          <a:off x="0" y="0"/>
          <a:ext cx="0" cy="0"/>
          <a:chOff x="0" y="0"/>
          <a:chExt cx="0" cy="0"/>
        </a:xfrm>
      </p:grpSpPr>
      <p:sp>
        <p:nvSpPr>
          <p:cNvPr id="337" name="Google Shape;337;p22"/>
          <p:cNvSpPr txBox="1">
            <a:spLocks noGrp="1"/>
          </p:cNvSpPr>
          <p:nvPr>
            <p:ph type="title"/>
          </p:nvPr>
        </p:nvSpPr>
        <p:spPr>
          <a:xfrm>
            <a:off x="1268350" y="360075"/>
            <a:ext cx="7272600" cy="4449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US" sz="2900" i="1" dirty="0">
                <a:solidFill>
                  <a:srgbClr val="000000"/>
                </a:solidFill>
                <a:latin typeface="Arial"/>
                <a:ea typeface="Arial"/>
                <a:cs typeface="Arial"/>
                <a:sym typeface="Arial"/>
              </a:rPr>
              <a:t>Kev </a:t>
            </a:r>
            <a:r>
              <a:rPr lang="en-US" sz="2900" i="1" dirty="0" err="1">
                <a:solidFill>
                  <a:srgbClr val="000000"/>
                </a:solidFill>
                <a:latin typeface="Arial"/>
                <a:ea typeface="Arial"/>
                <a:cs typeface="Arial"/>
                <a:sym typeface="Arial"/>
              </a:rPr>
              <a:t>Koom</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Tes</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Hauv</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Zej</a:t>
            </a:r>
            <a:r>
              <a:rPr lang="en-US" sz="2900" i="1" dirty="0">
                <a:solidFill>
                  <a:srgbClr val="000000"/>
                </a:solidFill>
                <a:latin typeface="Arial"/>
                <a:ea typeface="Arial"/>
                <a:cs typeface="Arial"/>
                <a:sym typeface="Arial"/>
              </a:rPr>
              <a:t> Zog </a:t>
            </a:r>
            <a:r>
              <a:rPr lang="en-US" sz="2900" i="1" dirty="0" err="1">
                <a:solidFill>
                  <a:srgbClr val="000000"/>
                </a:solidFill>
                <a:latin typeface="Arial"/>
                <a:ea typeface="Arial"/>
                <a:cs typeface="Arial"/>
                <a:sym typeface="Arial"/>
              </a:rPr>
              <a:t>pib</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nrog</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kev</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tsim</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kom</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muaj</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kev</a:t>
            </a:r>
            <a:r>
              <a:rPr lang="en-US" sz="2900" i="1" dirty="0">
                <a:solidFill>
                  <a:srgbClr val="000000"/>
                </a:solidFill>
                <a:latin typeface="Arial"/>
                <a:ea typeface="Arial"/>
                <a:cs typeface="Arial"/>
                <a:sym typeface="Arial"/>
              </a:rPr>
              <a:t> sib </a:t>
            </a:r>
            <a:r>
              <a:rPr lang="en-US" sz="2900" i="1" dirty="0" err="1">
                <a:solidFill>
                  <a:srgbClr val="000000"/>
                </a:solidFill>
                <a:latin typeface="Arial"/>
                <a:ea typeface="Arial"/>
                <a:cs typeface="Arial"/>
                <a:sym typeface="Arial"/>
              </a:rPr>
              <a:t>raug</a:t>
            </a:r>
            <a:r>
              <a:rPr lang="en-US" sz="2900" i="1" dirty="0">
                <a:solidFill>
                  <a:srgbClr val="000000"/>
                </a:solidFill>
                <a:latin typeface="Arial"/>
                <a:ea typeface="Arial"/>
                <a:cs typeface="Arial"/>
                <a:sym typeface="Arial"/>
              </a:rPr>
              <a:t> zoo </a:t>
            </a:r>
            <a:r>
              <a:rPr lang="en-US" sz="2900" i="1" dirty="0" err="1">
                <a:solidFill>
                  <a:srgbClr val="000000"/>
                </a:solidFill>
                <a:latin typeface="Arial"/>
                <a:ea typeface="Arial"/>
                <a:cs typeface="Arial"/>
                <a:sym typeface="Arial"/>
              </a:rPr>
              <a:t>rau</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pej</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xeem</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uas</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xav</a:t>
            </a:r>
            <a:r>
              <a:rPr lang="en-US" sz="2900" i="1" dirty="0">
                <a:solidFill>
                  <a:srgbClr val="000000"/>
                </a:solidFill>
                <a:latin typeface="Arial"/>
                <a:ea typeface="Arial"/>
                <a:cs typeface="Arial"/>
                <a:sym typeface="Arial"/>
              </a:rPr>
              <a:t> tau </a:t>
            </a:r>
            <a:r>
              <a:rPr lang="en-US" sz="2900" i="1" dirty="0" err="1">
                <a:solidFill>
                  <a:srgbClr val="000000"/>
                </a:solidFill>
                <a:latin typeface="Arial"/>
                <a:ea typeface="Arial"/>
                <a:cs typeface="Arial"/>
                <a:sym typeface="Arial"/>
              </a:rPr>
              <a:t>cov</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hauv</a:t>
            </a:r>
            <a:r>
              <a:rPr lang="en-US" sz="2900" i="1" dirty="0">
                <a:solidFill>
                  <a:srgbClr val="000000"/>
                </a:solidFill>
                <a:latin typeface="Arial"/>
                <a:ea typeface="Arial"/>
                <a:cs typeface="Arial"/>
                <a:sym typeface="Arial"/>
              </a:rPr>
              <a:t> </a:t>
            </a:r>
            <a:r>
              <a:rPr lang="en-US" sz="2900" i="1" dirty="0" err="1">
                <a:solidFill>
                  <a:srgbClr val="000000"/>
                </a:solidFill>
                <a:latin typeface="Arial"/>
                <a:ea typeface="Arial"/>
                <a:cs typeface="Arial"/>
                <a:sym typeface="Arial"/>
              </a:rPr>
              <a:t>qab</a:t>
            </a:r>
            <a:r>
              <a:rPr lang="en-US" sz="2900" i="1" dirty="0">
                <a:solidFill>
                  <a:srgbClr val="000000"/>
                </a:solidFill>
                <a:latin typeface="Arial"/>
                <a:ea typeface="Arial"/>
                <a:cs typeface="Arial"/>
                <a:sym typeface="Arial"/>
              </a:rPr>
              <a:t> no</a:t>
            </a:r>
            <a:r>
              <a:rPr lang="en" sz="2900" i="1" dirty="0">
                <a:solidFill>
                  <a:srgbClr val="000000"/>
                </a:solidFill>
                <a:latin typeface="Arial"/>
                <a:ea typeface="Arial"/>
                <a:cs typeface="Arial"/>
                <a:sym typeface="Arial"/>
              </a:rPr>
              <a:t>:</a:t>
            </a:r>
            <a:endParaRPr sz="2900" i="1" dirty="0">
              <a:solidFill>
                <a:srgbClr val="000000"/>
              </a:solidFill>
              <a:latin typeface="Arial"/>
              <a:ea typeface="Arial"/>
              <a:cs typeface="Arial"/>
              <a:sym typeface="Arial"/>
            </a:endParaRPr>
          </a:p>
          <a:p>
            <a:pPr marL="0" lvl="0" indent="0" algn="l" rtl="0">
              <a:spcBef>
                <a:spcPts val="0"/>
              </a:spcBef>
              <a:spcAft>
                <a:spcPts val="0"/>
              </a:spcAft>
              <a:buNone/>
            </a:pPr>
            <a:r>
              <a:rPr lang="en" sz="2400" i="1" dirty="0">
                <a:solidFill>
                  <a:srgbClr val="000000"/>
                </a:solidFill>
                <a:latin typeface="Arial"/>
                <a:ea typeface="Arial"/>
                <a:cs typeface="Arial"/>
                <a:sym typeface="Arial"/>
              </a:rPr>
              <a:t> </a:t>
            </a:r>
            <a:endParaRPr sz="2400" i="1" dirty="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 sz="2400" i="1" dirty="0">
                <a:solidFill>
                  <a:srgbClr val="000000"/>
                </a:solidFill>
                <a:latin typeface="Arial"/>
                <a:ea typeface="Arial"/>
                <a:cs typeface="Arial"/>
                <a:sym typeface="Arial"/>
              </a:rPr>
              <a:t>Kev ntseeg siab</a:t>
            </a:r>
            <a:endParaRPr sz="2400" i="1" dirty="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i="1" dirty="0">
                <a:solidFill>
                  <a:srgbClr val="000000"/>
                </a:solidFill>
                <a:latin typeface="Arial"/>
                <a:ea typeface="Arial"/>
                <a:cs typeface="Arial"/>
                <a:sym typeface="Arial"/>
              </a:rPr>
              <a:t>Kev </a:t>
            </a:r>
            <a:r>
              <a:rPr lang="en-US" sz="2400" i="1" dirty="0" err="1">
                <a:solidFill>
                  <a:srgbClr val="000000"/>
                </a:solidFill>
                <a:latin typeface="Arial"/>
                <a:ea typeface="Arial"/>
                <a:cs typeface="Arial"/>
                <a:sym typeface="Arial"/>
              </a:rPr>
              <a:t>koom</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tes</a:t>
            </a:r>
            <a:r>
              <a:rPr lang="en-US" sz="2400" i="1" dirty="0">
                <a:solidFill>
                  <a:srgbClr val="000000"/>
                </a:solidFill>
                <a:latin typeface="Arial"/>
                <a:ea typeface="Arial"/>
                <a:cs typeface="Arial"/>
                <a:sym typeface="Arial"/>
              </a:rPr>
              <a:t>, chaw </a:t>
            </a:r>
            <a:r>
              <a:rPr lang="en-US" sz="2400" i="1" dirty="0" err="1">
                <a:solidFill>
                  <a:srgbClr val="000000"/>
                </a:solidFill>
                <a:latin typeface="Arial"/>
                <a:ea typeface="Arial"/>
                <a:cs typeface="Arial"/>
                <a:sym typeface="Arial"/>
              </a:rPr>
              <a:t>pab</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cuam</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thiab</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kev</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txhawb</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siab</a:t>
            </a:r>
            <a:endParaRPr lang="en-US" sz="2400" i="1" dirty="0">
              <a:solidFill>
                <a:srgbClr val="000000"/>
              </a:solidFill>
              <a:latin typeface="Arial"/>
              <a:ea typeface="Arial"/>
              <a:cs typeface="Arial"/>
              <a:sym typeface="Arial"/>
            </a:endParaRPr>
          </a:p>
          <a:p>
            <a:pPr marL="457200" lvl="0" indent="-381000" algn="l" rtl="0">
              <a:spcBef>
                <a:spcPts val="0"/>
              </a:spcBef>
              <a:spcAft>
                <a:spcPts val="0"/>
              </a:spcAft>
              <a:buClr>
                <a:srgbClr val="000000"/>
              </a:buClr>
              <a:buSzPts val="2400"/>
              <a:buFont typeface="Arial"/>
              <a:buChar char="●"/>
            </a:pPr>
            <a:r>
              <a:rPr lang="en-US" sz="2400" i="1" dirty="0" err="1">
                <a:solidFill>
                  <a:srgbClr val="000000"/>
                </a:solidFill>
                <a:latin typeface="Arial"/>
                <a:ea typeface="Arial"/>
                <a:cs typeface="Arial"/>
                <a:sym typeface="Arial"/>
              </a:rPr>
              <a:t>Pej</a:t>
            </a:r>
            <a:r>
              <a:rPr lang="en-US" sz="2400" i="1" dirty="0">
                <a:solidFill>
                  <a:srgbClr val="000000"/>
                </a:solidFill>
                <a:latin typeface="Arial"/>
                <a:ea typeface="Arial"/>
                <a:cs typeface="Arial"/>
                <a:sym typeface="Arial"/>
              </a:rPr>
              <a:t> </a:t>
            </a:r>
            <a:r>
              <a:rPr lang="en-US" sz="2400" i="1" dirty="0" err="1">
                <a:solidFill>
                  <a:srgbClr val="000000"/>
                </a:solidFill>
                <a:latin typeface="Arial"/>
                <a:ea typeface="Arial"/>
                <a:cs typeface="Arial"/>
                <a:sym typeface="Arial"/>
              </a:rPr>
              <a:t>xeem</a:t>
            </a:r>
            <a:r>
              <a:rPr lang="en-US" sz="2400" i="1" dirty="0">
                <a:solidFill>
                  <a:srgbClr val="000000"/>
                </a:solidFill>
                <a:latin typeface="Arial"/>
                <a:ea typeface="Arial"/>
                <a:cs typeface="Arial"/>
                <a:sym typeface="Arial"/>
              </a:rPr>
              <a:t> vs. </a:t>
            </a:r>
            <a:r>
              <a:rPr lang="en-US" sz="2400" i="1" dirty="0" err="1">
                <a:solidFill>
                  <a:srgbClr val="000000"/>
                </a:solidFill>
                <a:latin typeface="Arial"/>
                <a:ea typeface="Arial"/>
                <a:cs typeface="Arial"/>
                <a:sym typeface="Arial"/>
              </a:rPr>
              <a:t>ntiag</a:t>
            </a:r>
            <a:r>
              <a:rPr lang="en-US" sz="2400" i="1" dirty="0">
                <a:solidFill>
                  <a:srgbClr val="000000"/>
                </a:solidFill>
                <a:latin typeface="Arial"/>
                <a:ea typeface="Arial"/>
                <a:cs typeface="Arial"/>
                <a:sym typeface="Arial"/>
              </a:rPr>
              <a:t> tug</a:t>
            </a:r>
          </a:p>
          <a:p>
            <a:pPr marL="457200" lvl="0" indent="-381000" algn="l" rtl="0">
              <a:spcBef>
                <a:spcPts val="0"/>
              </a:spcBef>
              <a:spcAft>
                <a:spcPts val="0"/>
              </a:spcAft>
              <a:buClr>
                <a:srgbClr val="000000"/>
              </a:buClr>
              <a:buSzPts val="2400"/>
              <a:buFont typeface="Arial"/>
              <a:buChar char="●"/>
            </a:pPr>
            <a:r>
              <a:rPr lang="en" sz="2400" i="1" dirty="0">
                <a:solidFill>
                  <a:srgbClr val="000000"/>
                </a:solidFill>
                <a:latin typeface="Arial"/>
                <a:ea typeface="Arial"/>
                <a:cs typeface="Arial"/>
                <a:sym typeface="Arial"/>
              </a:rPr>
              <a:t>Kev muaj zog ntawm kev sib raug zoo</a:t>
            </a:r>
            <a:endParaRPr sz="4600" dirty="0">
              <a:solidFill>
                <a:srgbClr val="000000"/>
              </a:solidFill>
            </a:endParaRPr>
          </a:p>
          <a:p>
            <a:pPr marL="0" lvl="0" indent="0" algn="l" rtl="0">
              <a:spcBef>
                <a:spcPts val="0"/>
              </a:spcBef>
              <a:spcAft>
                <a:spcPts val="0"/>
              </a:spcAft>
              <a:buNone/>
            </a:pPr>
            <a:endParaRPr sz="3400" dirty="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1"/>
        <p:cNvGrpSpPr/>
        <p:nvPr/>
      </p:nvGrpSpPr>
      <p:grpSpPr>
        <a:xfrm>
          <a:off x="0" y="0"/>
          <a:ext cx="0" cy="0"/>
          <a:chOff x="0" y="0"/>
          <a:chExt cx="0" cy="0"/>
        </a:xfrm>
      </p:grpSpPr>
      <p:sp>
        <p:nvSpPr>
          <p:cNvPr id="342" name="Google Shape;342;p23"/>
          <p:cNvSpPr txBox="1">
            <a:spLocks noGrp="1"/>
          </p:cNvSpPr>
          <p:nvPr>
            <p:ph type="title"/>
          </p:nvPr>
        </p:nvSpPr>
        <p:spPr>
          <a:xfrm>
            <a:off x="1268350" y="360075"/>
            <a:ext cx="7272600" cy="2581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200" dirty="0">
                <a:solidFill>
                  <a:srgbClr val="000000"/>
                </a:solidFill>
                <a:latin typeface="Playfair Display"/>
                <a:ea typeface="Playfair Display"/>
                <a:cs typeface="Playfair Display"/>
                <a:sym typeface="Playfair Display"/>
              </a:rPr>
              <a:t>Kev Ntseeg Siab...</a:t>
            </a:r>
            <a:endParaRPr sz="32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2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US" sz="3200" dirty="0" err="1">
                <a:solidFill>
                  <a:srgbClr val="000000"/>
                </a:solidFill>
                <a:latin typeface="Playfair Display"/>
                <a:ea typeface="Playfair Display"/>
                <a:cs typeface="Playfair Display"/>
                <a:sym typeface="Playfair Display"/>
              </a:rPr>
              <a:t>Koj</a:t>
            </a:r>
            <a:r>
              <a:rPr lang="en-US" sz="3200" dirty="0">
                <a:solidFill>
                  <a:srgbClr val="000000"/>
                </a:solidFill>
                <a:latin typeface="Playfair Display"/>
                <a:ea typeface="Playfair Display"/>
                <a:cs typeface="Playfair Display"/>
                <a:sym typeface="Playfair Display"/>
              </a:rPr>
              <a:t> </a:t>
            </a:r>
            <a:r>
              <a:rPr lang="en-US" sz="3200" dirty="0" err="1">
                <a:solidFill>
                  <a:srgbClr val="000000"/>
                </a:solidFill>
                <a:latin typeface="Playfair Display"/>
                <a:ea typeface="Playfair Display"/>
                <a:cs typeface="Playfair Display"/>
                <a:sym typeface="Playfair Display"/>
              </a:rPr>
              <a:t>txhim</a:t>
            </a:r>
            <a:r>
              <a:rPr lang="en-US" sz="3200" dirty="0">
                <a:solidFill>
                  <a:srgbClr val="000000"/>
                </a:solidFill>
                <a:latin typeface="Playfair Display"/>
                <a:ea typeface="Playfair Display"/>
                <a:cs typeface="Playfair Display"/>
                <a:sym typeface="Playfair Display"/>
              </a:rPr>
              <a:t> </a:t>
            </a:r>
            <a:r>
              <a:rPr lang="en-US" sz="3200" dirty="0" err="1">
                <a:solidFill>
                  <a:srgbClr val="000000"/>
                </a:solidFill>
                <a:latin typeface="Playfair Display"/>
                <a:ea typeface="Playfair Display"/>
                <a:cs typeface="Playfair Display"/>
                <a:sym typeface="Playfair Display"/>
              </a:rPr>
              <a:t>kho</a:t>
            </a:r>
            <a:r>
              <a:rPr lang="en-US" sz="3200" dirty="0">
                <a:solidFill>
                  <a:srgbClr val="000000"/>
                </a:solidFill>
                <a:latin typeface="Playfair Display"/>
                <a:ea typeface="Playfair Display"/>
                <a:cs typeface="Playfair Display"/>
                <a:sym typeface="Playfair Display"/>
              </a:rPr>
              <a:t> </a:t>
            </a:r>
            <a:r>
              <a:rPr lang="en-US" sz="3200" dirty="0" err="1">
                <a:solidFill>
                  <a:srgbClr val="000000"/>
                </a:solidFill>
                <a:latin typeface="Playfair Display"/>
                <a:ea typeface="Playfair Display"/>
                <a:cs typeface="Playfair Display"/>
                <a:sym typeface="Playfair Display"/>
              </a:rPr>
              <a:t>kev</a:t>
            </a:r>
            <a:r>
              <a:rPr lang="en-US" sz="3200" dirty="0">
                <a:solidFill>
                  <a:srgbClr val="000000"/>
                </a:solidFill>
                <a:latin typeface="Playfair Display"/>
                <a:ea typeface="Playfair Display"/>
                <a:cs typeface="Playfair Display"/>
                <a:sym typeface="Playfair Display"/>
              </a:rPr>
              <a:t> </a:t>
            </a:r>
            <a:r>
              <a:rPr lang="en-US" sz="3200" dirty="0" err="1">
                <a:solidFill>
                  <a:srgbClr val="000000"/>
                </a:solidFill>
                <a:latin typeface="Playfair Display"/>
                <a:ea typeface="Playfair Display"/>
                <a:cs typeface="Playfair Display"/>
                <a:sym typeface="Playfair Display"/>
              </a:rPr>
              <a:t>ntseeg</a:t>
            </a:r>
            <a:r>
              <a:rPr lang="en-US" sz="3200" dirty="0">
                <a:solidFill>
                  <a:srgbClr val="000000"/>
                </a:solidFill>
                <a:latin typeface="Playfair Display"/>
                <a:ea typeface="Playfair Display"/>
                <a:cs typeface="Playfair Display"/>
                <a:sym typeface="Playfair Display"/>
              </a:rPr>
              <a:t> </a:t>
            </a:r>
            <a:r>
              <a:rPr lang="en-US" sz="3200" dirty="0" err="1">
                <a:solidFill>
                  <a:srgbClr val="000000"/>
                </a:solidFill>
                <a:latin typeface="Playfair Display"/>
                <a:ea typeface="Playfair Display"/>
                <a:cs typeface="Playfair Display"/>
                <a:sym typeface="Playfair Display"/>
              </a:rPr>
              <a:t>siab</a:t>
            </a:r>
            <a:r>
              <a:rPr lang="en-US" sz="3200" dirty="0">
                <a:solidFill>
                  <a:srgbClr val="000000"/>
                </a:solidFill>
                <a:latin typeface="Playfair Display"/>
                <a:ea typeface="Playfair Display"/>
                <a:cs typeface="Playfair Display"/>
                <a:sym typeface="Playfair Display"/>
              </a:rPr>
              <a:t> li </a:t>
            </a:r>
            <a:r>
              <a:rPr lang="en-US" sz="3200" dirty="0" err="1">
                <a:solidFill>
                  <a:srgbClr val="000000"/>
                </a:solidFill>
                <a:latin typeface="Playfair Display"/>
                <a:ea typeface="Playfair Display"/>
                <a:cs typeface="Playfair Display"/>
                <a:sym typeface="Playfair Display"/>
              </a:rPr>
              <a:t>cas</a:t>
            </a:r>
            <a:r>
              <a:rPr lang="en" sz="3200" dirty="0">
                <a:solidFill>
                  <a:srgbClr val="000000"/>
                </a:solidFill>
                <a:latin typeface="Playfair Display"/>
                <a:ea typeface="Playfair Display"/>
                <a:cs typeface="Playfair Display"/>
                <a:sym typeface="Playfair Display"/>
              </a:rPr>
              <a:t>?</a:t>
            </a:r>
            <a:endParaRPr sz="32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2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200" dirty="0">
              <a:solidFill>
                <a:schemeClr val="lt2"/>
              </a:solidFill>
            </a:endParaRPr>
          </a:p>
        </p:txBody>
      </p:sp>
      <p:pic>
        <p:nvPicPr>
          <p:cNvPr id="343" name="Google Shape;343;p23"/>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44" name="Google Shape;344;p23"/>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45" name="Google Shape;345;p23"/>
          <p:cNvPicPr preferRelativeResize="0"/>
          <p:nvPr/>
        </p:nvPicPr>
        <p:blipFill>
          <a:blip r:embed="rId5">
            <a:alphaModFix/>
          </a:blip>
          <a:stretch>
            <a:fillRect/>
          </a:stretch>
        </p:blipFill>
        <p:spPr>
          <a:xfrm>
            <a:off x="1555425" y="2037475"/>
            <a:ext cx="6243975" cy="2581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49"/>
        <p:cNvGrpSpPr/>
        <p:nvPr/>
      </p:nvGrpSpPr>
      <p:grpSpPr>
        <a:xfrm>
          <a:off x="0" y="0"/>
          <a:ext cx="0" cy="0"/>
          <a:chOff x="0" y="0"/>
          <a:chExt cx="0" cy="0"/>
        </a:xfrm>
      </p:grpSpPr>
      <p:sp>
        <p:nvSpPr>
          <p:cNvPr id="350" name="Google Shape;350;p24"/>
          <p:cNvSpPr txBox="1">
            <a:spLocks noGrp="1"/>
          </p:cNvSpPr>
          <p:nvPr>
            <p:ph type="title"/>
          </p:nvPr>
        </p:nvSpPr>
        <p:spPr>
          <a:xfrm>
            <a:off x="1237750" y="236425"/>
            <a:ext cx="7303200" cy="23352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633" dirty="0">
              <a:solidFill>
                <a:srgbClr val="000000"/>
              </a:solidFill>
              <a:latin typeface="Playfair Display"/>
              <a:ea typeface="Playfair Display"/>
              <a:cs typeface="Playfair Display"/>
              <a:sym typeface="Playfair Display"/>
            </a:endParaRPr>
          </a:p>
          <a:p>
            <a:pPr marL="0" lvl="0" indent="0" algn="ctr" rtl="0">
              <a:spcBef>
                <a:spcPts val="0"/>
              </a:spcBef>
              <a:spcAft>
                <a:spcPts val="0"/>
              </a:spcAft>
              <a:buNone/>
            </a:pPr>
            <a:r>
              <a:rPr lang="en-US" sz="3633" dirty="0">
                <a:solidFill>
                  <a:srgbClr val="000000"/>
                </a:solidFill>
                <a:latin typeface="Playfair Display"/>
                <a:ea typeface="Playfair Display"/>
                <a:cs typeface="Playfair Display"/>
                <a:sym typeface="Playfair Display"/>
              </a:rPr>
              <a:t>Kev </a:t>
            </a:r>
            <a:r>
              <a:rPr lang="en-US" sz="3633" dirty="0" err="1">
                <a:solidFill>
                  <a:srgbClr val="000000"/>
                </a:solidFill>
                <a:latin typeface="Playfair Display"/>
                <a:ea typeface="Playfair Display"/>
                <a:cs typeface="Playfair Display"/>
                <a:sym typeface="Playfair Display"/>
              </a:rPr>
              <a:t>koom</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tes</a:t>
            </a:r>
            <a:r>
              <a:rPr lang="en-US" sz="3633" dirty="0">
                <a:solidFill>
                  <a:srgbClr val="000000"/>
                </a:solidFill>
                <a:latin typeface="Playfair Display"/>
                <a:ea typeface="Playfair Display"/>
                <a:cs typeface="Playfair Display"/>
                <a:sym typeface="Playfair Display"/>
              </a:rPr>
              <a:t>, Chaw </a:t>
            </a:r>
            <a:r>
              <a:rPr lang="en-US" sz="3633" dirty="0" err="1">
                <a:solidFill>
                  <a:srgbClr val="000000"/>
                </a:solidFill>
                <a:latin typeface="Playfair Display"/>
                <a:ea typeface="Playfair Display"/>
                <a:cs typeface="Playfair Display"/>
                <a:sym typeface="Playfair Display"/>
              </a:rPr>
              <a:t>pab</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cuam</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thiab</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kev</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txhawb</a:t>
            </a:r>
            <a:r>
              <a:rPr lang="en-US" sz="3633" dirty="0">
                <a:solidFill>
                  <a:srgbClr val="000000"/>
                </a:solidFill>
                <a:latin typeface="Playfair Display"/>
                <a:ea typeface="Playfair Display"/>
                <a:cs typeface="Playfair Display"/>
                <a:sym typeface="Playfair Display"/>
              </a:rPr>
              <a:t> </a:t>
            </a:r>
            <a:r>
              <a:rPr lang="en-US" sz="3633" dirty="0" err="1">
                <a:solidFill>
                  <a:srgbClr val="000000"/>
                </a:solidFill>
                <a:latin typeface="Playfair Display"/>
                <a:ea typeface="Playfair Display"/>
                <a:cs typeface="Playfair Display"/>
                <a:sym typeface="Playfair Display"/>
              </a:rPr>
              <a:t>siab</a:t>
            </a:r>
            <a:br>
              <a:rPr lang="en-US" sz="3633" dirty="0">
                <a:solidFill>
                  <a:srgbClr val="000000"/>
                </a:solidFill>
                <a:latin typeface="Playfair Display"/>
                <a:ea typeface="Playfair Display"/>
                <a:cs typeface="Playfair Display"/>
                <a:sym typeface="Playfair Display"/>
              </a:rPr>
            </a:br>
            <a:endParaRPr sz="3633"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US" sz="3188" dirty="0" err="1">
                <a:solidFill>
                  <a:srgbClr val="000000"/>
                </a:solidFill>
                <a:latin typeface="Playfair Display"/>
                <a:ea typeface="Playfair Display"/>
                <a:cs typeface="Playfair Display"/>
                <a:sym typeface="Playfair Display"/>
              </a:rPr>
              <a:t>Cov</a:t>
            </a:r>
            <a:r>
              <a:rPr lang="en-US" sz="3188" dirty="0">
                <a:solidFill>
                  <a:srgbClr val="000000"/>
                </a:solidFill>
                <a:latin typeface="Playfair Display"/>
                <a:ea typeface="Playfair Display"/>
                <a:cs typeface="Playfair Display"/>
                <a:sym typeface="Playfair Display"/>
              </a:rPr>
              <a:t> no </a:t>
            </a:r>
            <a:r>
              <a:rPr lang="en-US" sz="3188" dirty="0" err="1">
                <a:solidFill>
                  <a:srgbClr val="000000"/>
                </a:solidFill>
                <a:latin typeface="Playfair Display"/>
                <a:ea typeface="Playfair Display"/>
                <a:cs typeface="Playfair Display"/>
                <a:sym typeface="Playfair Display"/>
              </a:rPr>
              <a:t>yuav</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muaj</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txiaj</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ntsig</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rau</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kev</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teeb</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tsa</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hauv</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zej</a:t>
            </a:r>
            <a:r>
              <a:rPr lang="en-US" sz="3188" dirty="0">
                <a:solidFill>
                  <a:srgbClr val="000000"/>
                </a:solidFill>
                <a:latin typeface="Playfair Display"/>
                <a:ea typeface="Playfair Display"/>
                <a:cs typeface="Playfair Display"/>
                <a:sym typeface="Playfair Display"/>
              </a:rPr>
              <a:t> </a:t>
            </a:r>
            <a:r>
              <a:rPr lang="en-US" sz="3188" dirty="0" err="1">
                <a:solidFill>
                  <a:srgbClr val="000000"/>
                </a:solidFill>
                <a:latin typeface="Playfair Display"/>
                <a:ea typeface="Playfair Display"/>
                <a:cs typeface="Playfair Display"/>
                <a:sym typeface="Playfair Display"/>
              </a:rPr>
              <a:t>zog</a:t>
            </a:r>
            <a:r>
              <a:rPr lang="en-US" sz="3188" dirty="0">
                <a:solidFill>
                  <a:srgbClr val="000000"/>
                </a:solidFill>
                <a:latin typeface="Playfair Display"/>
                <a:ea typeface="Playfair Display"/>
                <a:cs typeface="Playfair Display"/>
                <a:sym typeface="Playfair Display"/>
              </a:rPr>
              <a:t> li </a:t>
            </a:r>
            <a:r>
              <a:rPr lang="en-US" sz="3188" dirty="0" err="1">
                <a:solidFill>
                  <a:srgbClr val="000000"/>
                </a:solidFill>
                <a:latin typeface="Playfair Display"/>
                <a:ea typeface="Playfair Display"/>
                <a:cs typeface="Playfair Display"/>
                <a:sym typeface="Playfair Display"/>
              </a:rPr>
              <a:t>cas</a:t>
            </a:r>
            <a:r>
              <a:rPr lang="en" sz="3188" dirty="0">
                <a:solidFill>
                  <a:srgbClr val="000000"/>
                </a:solidFill>
                <a:latin typeface="Playfair Display"/>
                <a:ea typeface="Playfair Display"/>
                <a:cs typeface="Playfair Display"/>
                <a:sym typeface="Playfair Display"/>
              </a:rPr>
              <a:t>?</a:t>
            </a:r>
            <a:endParaRPr sz="3188"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dirty="0">
              <a:solidFill>
                <a:schemeClr val="lt2"/>
              </a:solidFill>
            </a:endParaRPr>
          </a:p>
        </p:txBody>
      </p:sp>
      <p:pic>
        <p:nvPicPr>
          <p:cNvPr id="351" name="Google Shape;351;p24"/>
          <p:cNvPicPr preferRelativeResize="0"/>
          <p:nvPr/>
        </p:nvPicPr>
        <p:blipFill>
          <a:blip r:embed="rId3">
            <a:alphaModFix amt="42000"/>
          </a:blip>
          <a:stretch>
            <a:fillRect/>
          </a:stretch>
        </p:blipFill>
        <p:spPr>
          <a:xfrm flipH="1">
            <a:off x="7682576" y="4116025"/>
            <a:ext cx="212925" cy="212925"/>
          </a:xfrm>
          <a:prstGeom prst="rect">
            <a:avLst/>
          </a:prstGeom>
          <a:noFill/>
          <a:ln>
            <a:noFill/>
          </a:ln>
        </p:spPr>
      </p:pic>
      <p:pic>
        <p:nvPicPr>
          <p:cNvPr id="352" name="Google Shape;352;p24"/>
          <p:cNvPicPr preferRelativeResize="0"/>
          <p:nvPr/>
        </p:nvPicPr>
        <p:blipFill>
          <a:blip r:embed="rId4">
            <a:alphaModFix/>
          </a:blip>
          <a:stretch>
            <a:fillRect/>
          </a:stretch>
        </p:blipFill>
        <p:spPr>
          <a:xfrm>
            <a:off x="152400" y="2650226"/>
            <a:ext cx="3008396" cy="2091349"/>
          </a:xfrm>
          <a:prstGeom prst="rect">
            <a:avLst/>
          </a:prstGeom>
          <a:noFill/>
          <a:ln>
            <a:noFill/>
          </a:ln>
        </p:spPr>
      </p:pic>
      <p:pic>
        <p:nvPicPr>
          <p:cNvPr id="353" name="Google Shape;353;p24"/>
          <p:cNvPicPr preferRelativeResize="0"/>
          <p:nvPr/>
        </p:nvPicPr>
        <p:blipFill>
          <a:blip r:embed="rId5">
            <a:alphaModFix/>
          </a:blip>
          <a:stretch>
            <a:fillRect/>
          </a:stretch>
        </p:blipFill>
        <p:spPr>
          <a:xfrm>
            <a:off x="3405516" y="3176813"/>
            <a:ext cx="2311313" cy="1849050"/>
          </a:xfrm>
          <a:prstGeom prst="rect">
            <a:avLst/>
          </a:prstGeom>
          <a:noFill/>
          <a:ln>
            <a:noFill/>
          </a:ln>
        </p:spPr>
      </p:pic>
      <p:pic>
        <p:nvPicPr>
          <p:cNvPr id="354" name="Google Shape;354;p24"/>
          <p:cNvPicPr preferRelativeResize="0"/>
          <p:nvPr/>
        </p:nvPicPr>
        <p:blipFill>
          <a:blip r:embed="rId6">
            <a:alphaModFix/>
          </a:blip>
          <a:stretch>
            <a:fillRect/>
          </a:stretch>
        </p:blipFill>
        <p:spPr>
          <a:xfrm>
            <a:off x="5961550" y="2771375"/>
            <a:ext cx="2695625" cy="1849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5"/>
          <p:cNvSpPr txBox="1">
            <a:spLocks noGrp="1"/>
          </p:cNvSpPr>
          <p:nvPr>
            <p:ph type="title"/>
          </p:nvPr>
        </p:nvSpPr>
        <p:spPr>
          <a:xfrm>
            <a:off x="1248499" y="128176"/>
            <a:ext cx="7510075" cy="2816736"/>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dirty="0">
                <a:solidFill>
                  <a:srgbClr val="000000"/>
                </a:solidFill>
                <a:latin typeface="Playfair Display"/>
                <a:ea typeface="Playfair Display"/>
                <a:cs typeface="Playfair Display"/>
                <a:sym typeface="Playfair Display"/>
              </a:rPr>
              <a:t>Pej Xeem vs. </a:t>
            </a:r>
            <a:r>
              <a:rPr lang="en-US" sz="3000" dirty="0">
                <a:solidFill>
                  <a:srgbClr val="000000"/>
                </a:solidFill>
                <a:latin typeface="Playfair Display"/>
                <a:ea typeface="Playfair Display"/>
                <a:cs typeface="Playfair Display"/>
                <a:sym typeface="Playfair Display"/>
              </a:rPr>
              <a:t>Kev Sib </a:t>
            </a:r>
            <a:r>
              <a:rPr lang="en-US" sz="3000" dirty="0" err="1">
                <a:solidFill>
                  <a:srgbClr val="000000"/>
                </a:solidFill>
                <a:latin typeface="Playfair Display"/>
                <a:ea typeface="Playfair Display"/>
                <a:cs typeface="Playfair Display"/>
                <a:sym typeface="Playfair Display"/>
              </a:rPr>
              <a:t>Raug</a:t>
            </a:r>
            <a:r>
              <a:rPr lang="en-US" sz="3000" dirty="0">
                <a:solidFill>
                  <a:srgbClr val="000000"/>
                </a:solidFill>
                <a:latin typeface="Playfair Display"/>
                <a:ea typeface="Playfair Display"/>
                <a:cs typeface="Playfair Display"/>
                <a:sym typeface="Playfair Display"/>
              </a:rPr>
              <a:t> Zoo </a:t>
            </a:r>
            <a:r>
              <a:rPr lang="en-US" sz="3000" dirty="0" err="1">
                <a:solidFill>
                  <a:srgbClr val="000000"/>
                </a:solidFill>
                <a:latin typeface="Playfair Display"/>
                <a:ea typeface="Playfair Display"/>
                <a:cs typeface="Playfair Display"/>
                <a:sym typeface="Playfair Display"/>
              </a:rPr>
              <a:t>Ntiaj</a:t>
            </a:r>
            <a:r>
              <a:rPr lang="en-US" sz="3000" dirty="0">
                <a:solidFill>
                  <a:srgbClr val="000000"/>
                </a:solidFill>
                <a:latin typeface="Playfair Display"/>
                <a:ea typeface="Playfair Display"/>
                <a:cs typeface="Playfair Display"/>
                <a:sym typeface="Playfair Display"/>
              </a:rPr>
              <a:t> Tug</a:t>
            </a:r>
            <a:endParaRPr sz="30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US" sz="3000" dirty="0">
                <a:solidFill>
                  <a:srgbClr val="000000"/>
                </a:solidFill>
                <a:latin typeface="Playfair Display"/>
                <a:ea typeface="Playfair Display"/>
                <a:cs typeface="Playfair Display"/>
                <a:sym typeface="Playfair Display"/>
              </a:rPr>
              <a:t>Dab </a:t>
            </a:r>
            <a:r>
              <a:rPr lang="en-US" sz="3000" dirty="0" err="1">
                <a:solidFill>
                  <a:srgbClr val="000000"/>
                </a:solidFill>
                <a:latin typeface="Playfair Display"/>
                <a:ea typeface="Playfair Display"/>
                <a:cs typeface="Playfair Display"/>
                <a:sym typeface="Playfair Display"/>
              </a:rPr>
              <a:t>tsi</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yog</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qhov</a:t>
            </a:r>
            <a:r>
              <a:rPr lang="en-US" sz="3000" dirty="0">
                <a:solidFill>
                  <a:srgbClr val="000000"/>
                </a:solidFill>
                <a:latin typeface="Playfair Display"/>
                <a:ea typeface="Playfair Display"/>
                <a:cs typeface="Playfair Display"/>
                <a:sym typeface="Playfair Display"/>
              </a:rPr>
              <a:t> sib </a:t>
            </a:r>
            <a:r>
              <a:rPr lang="en-US" sz="3000" dirty="0" err="1">
                <a:solidFill>
                  <a:srgbClr val="000000"/>
                </a:solidFill>
                <a:latin typeface="Playfair Display"/>
                <a:ea typeface="Playfair Display"/>
                <a:cs typeface="Playfair Display"/>
                <a:sym typeface="Playfair Display"/>
              </a:rPr>
              <a:t>txawv</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thiab</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koj</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tsim</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ib</a:t>
            </a:r>
            <a:r>
              <a:rPr lang="en-US" sz="3000" dirty="0">
                <a:solidFill>
                  <a:srgbClr val="000000"/>
                </a:solidFill>
                <a:latin typeface="Playfair Display"/>
                <a:ea typeface="Playfair Display"/>
                <a:cs typeface="Playfair Display"/>
                <a:sym typeface="Playfair Display"/>
              </a:rPr>
              <a:t> </a:t>
            </a:r>
            <a:r>
              <a:rPr lang="en-US" sz="3000" dirty="0" err="1">
                <a:solidFill>
                  <a:srgbClr val="000000"/>
                </a:solidFill>
                <a:latin typeface="Playfair Display"/>
                <a:ea typeface="Playfair Display"/>
                <a:cs typeface="Playfair Display"/>
                <a:sym typeface="Playfair Display"/>
              </a:rPr>
              <a:t>qho</a:t>
            </a:r>
            <a:r>
              <a:rPr lang="en-US" sz="3000" dirty="0">
                <a:solidFill>
                  <a:srgbClr val="000000"/>
                </a:solidFill>
                <a:latin typeface="Playfair Display"/>
                <a:ea typeface="Playfair Display"/>
                <a:cs typeface="Playfair Display"/>
                <a:sym typeface="Playfair Display"/>
              </a:rPr>
              <a:t> li </a:t>
            </a:r>
            <a:r>
              <a:rPr lang="en-US" sz="3000" dirty="0" err="1">
                <a:solidFill>
                  <a:srgbClr val="000000"/>
                </a:solidFill>
                <a:latin typeface="Playfair Display"/>
                <a:ea typeface="Playfair Display"/>
                <a:cs typeface="Playfair Display"/>
                <a:sym typeface="Playfair Display"/>
              </a:rPr>
              <a:t>cas</a:t>
            </a:r>
            <a:r>
              <a:rPr lang="en-US" sz="3000" dirty="0">
                <a:solidFill>
                  <a:srgbClr val="000000"/>
                </a:solidFill>
                <a:latin typeface="Playfair Display"/>
                <a:ea typeface="Playfair Display"/>
                <a:cs typeface="Playfair Display"/>
                <a:sym typeface="Playfair Display"/>
              </a:rPr>
              <a:t>?</a:t>
            </a:r>
            <a:endParaRPr sz="30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dirty="0">
              <a:solidFill>
                <a:schemeClr val="lt2"/>
              </a:solidFill>
            </a:endParaRPr>
          </a:p>
        </p:txBody>
      </p:sp>
      <p:pic>
        <p:nvPicPr>
          <p:cNvPr id="360" name="Google Shape;360;p25"/>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61" name="Google Shape;361;p25"/>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62" name="Google Shape;362;p25"/>
          <p:cNvPicPr preferRelativeResize="0"/>
          <p:nvPr/>
        </p:nvPicPr>
        <p:blipFill>
          <a:blip r:embed="rId5">
            <a:alphaModFix/>
          </a:blip>
          <a:stretch>
            <a:fillRect/>
          </a:stretch>
        </p:blipFill>
        <p:spPr>
          <a:xfrm>
            <a:off x="385425" y="2130475"/>
            <a:ext cx="3658025" cy="2884849"/>
          </a:xfrm>
          <a:prstGeom prst="rect">
            <a:avLst/>
          </a:prstGeom>
          <a:noFill/>
          <a:ln>
            <a:noFill/>
          </a:ln>
        </p:spPr>
      </p:pic>
      <p:pic>
        <p:nvPicPr>
          <p:cNvPr id="363" name="Google Shape;363;p25"/>
          <p:cNvPicPr preferRelativeResize="0"/>
          <p:nvPr/>
        </p:nvPicPr>
        <p:blipFill>
          <a:blip r:embed="rId6">
            <a:alphaModFix/>
          </a:blip>
          <a:stretch>
            <a:fillRect/>
          </a:stretch>
        </p:blipFill>
        <p:spPr>
          <a:xfrm>
            <a:off x="4952525" y="2237600"/>
            <a:ext cx="2942976" cy="2091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1268350" y="360075"/>
            <a:ext cx="7272600" cy="4281600"/>
          </a:xfrm>
          <a:prstGeom prst="rect">
            <a:avLst/>
          </a:prstGeom>
        </p:spPr>
        <p:txBody>
          <a:bodyPr spcFirstLastPara="1" wrap="square" lIns="91425" tIns="91425" rIns="91425" bIns="91425" anchor="ctr" anchorCtr="0">
            <a:normAutofit fontScale="90000"/>
          </a:bodyPr>
          <a:lstStyle/>
          <a:p>
            <a:pPr marL="0" lvl="0" indent="0" rtl="0">
              <a:spcBef>
                <a:spcPts val="0"/>
              </a:spcBef>
              <a:spcAft>
                <a:spcPts val="0"/>
              </a:spcAft>
              <a:buNone/>
            </a:pPr>
            <a:r>
              <a:rPr lang="en" sz="3300" dirty="0">
                <a:solidFill>
                  <a:srgbClr val="000000"/>
                </a:solidFill>
                <a:latin typeface="Playfair Display"/>
                <a:ea typeface="Playfair Display"/>
                <a:cs typeface="Playfair Display"/>
                <a:sym typeface="Playfair Display"/>
              </a:rPr>
              <a:t>Kev Muaj Zog Ntawm Kev Sib Raug Zoo:</a:t>
            </a:r>
            <a:endParaRPr sz="33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peev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xwm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hauj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muaj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sib </a:t>
            </a:r>
            <a:r>
              <a:rPr lang="en-US" sz="2600" dirty="0" err="1">
                <a:solidFill>
                  <a:srgbClr val="000000"/>
                </a:solidFill>
                <a:latin typeface="Playfair Display"/>
                <a:ea typeface="Playfair Display"/>
                <a:cs typeface="Playfair Display"/>
                <a:sym typeface="Playfair Display"/>
              </a:rPr>
              <a:t>koom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nrog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peb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luag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hauj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thiab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zeem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muag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hauv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siab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thaum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peb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tsim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pab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pawg</a:t>
            </a:r>
            <a:r>
              <a:rPr lang="en" sz="2600" dirty="0">
                <a:solidFill>
                  <a:srgbClr val="000000"/>
                </a:solidFill>
                <a:latin typeface="Playfair Display"/>
                <a:ea typeface="Playfair Display"/>
                <a:cs typeface="Playfair Display"/>
                <a:sym typeface="Playfair Display"/>
              </a:rPr>
              <a:t>.</a:t>
            </a:r>
            <a:endParaRPr sz="26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26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US" sz="2600" dirty="0" err="1">
                <a:solidFill>
                  <a:srgbClr val="000000"/>
                </a:solidFill>
                <a:latin typeface="Playfair Display"/>
                <a:ea typeface="Playfair Display"/>
                <a:cs typeface="Playfair Display"/>
                <a:sym typeface="Playfair Display"/>
              </a:rPr>
              <a:t>Peb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yuav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kawm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paub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vam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khom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ntawm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yus</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tiav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peb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hom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phiaj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nrog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ntseeg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siab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ntawm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sib </a:t>
            </a:r>
            <a:r>
              <a:rPr lang="en-US" sz="2600" dirty="0" err="1">
                <a:solidFill>
                  <a:srgbClr val="000000"/>
                </a:solidFill>
                <a:latin typeface="Playfair Display"/>
                <a:ea typeface="Playfair Display"/>
                <a:cs typeface="Playfair Display"/>
                <a:sym typeface="Playfair Display"/>
              </a:rPr>
              <a:t>raug</a:t>
            </a:r>
            <a:r>
              <a:rPr lang="en-US" sz="2600" dirty="0">
                <a:solidFill>
                  <a:srgbClr val="000000"/>
                </a:solidFill>
                <a:latin typeface="Playfair Display"/>
                <a:ea typeface="Playfair Display"/>
                <a:cs typeface="Playfair Display"/>
                <a:sym typeface="Playfair Display"/>
              </a:rPr>
              <a:t> zoo </a:t>
            </a:r>
            <a:r>
              <a:rPr lang="en-US" sz="2600" dirty="0" err="1">
                <a:solidFill>
                  <a:srgbClr val="000000"/>
                </a:solidFill>
                <a:latin typeface="Playfair Display"/>
                <a:ea typeface="Playfair Display"/>
                <a:cs typeface="Playfair Display"/>
                <a:sym typeface="Playfair Display"/>
              </a:rPr>
              <a:t>koom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nrog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peb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a:t>
            </a:r>
            <a:r>
              <a:rPr lang="en" sz="2600" dirty="0">
                <a:solidFill>
                  <a:srgbClr val="000000"/>
                </a:solidFill>
                <a:latin typeface="Playfair Display"/>
                <a:ea typeface="Playfair Display"/>
                <a:cs typeface="Playfair Display"/>
                <a:sym typeface="Playfair Display"/>
              </a:rPr>
              <a:t>.</a:t>
            </a:r>
            <a:endParaRPr sz="26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dirty="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dirty="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72"/>
        <p:cNvGrpSpPr/>
        <p:nvPr/>
      </p:nvGrpSpPr>
      <p:grpSpPr>
        <a:xfrm>
          <a:off x="0" y="0"/>
          <a:ext cx="0" cy="0"/>
          <a:chOff x="0" y="0"/>
          <a:chExt cx="0" cy="0"/>
        </a:xfrm>
      </p:grpSpPr>
      <p:sp>
        <p:nvSpPr>
          <p:cNvPr id="373" name="Google Shape;373;p27"/>
          <p:cNvSpPr txBox="1">
            <a:spLocks noGrp="1"/>
          </p:cNvSpPr>
          <p:nvPr>
            <p:ph type="title"/>
          </p:nvPr>
        </p:nvSpPr>
        <p:spPr>
          <a:xfrm>
            <a:off x="1268350" y="360075"/>
            <a:ext cx="7272600" cy="42816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US" sz="3300" dirty="0">
                <a:solidFill>
                  <a:srgbClr val="000000"/>
                </a:solidFill>
                <a:latin typeface="Playfair Display"/>
                <a:ea typeface="Playfair Display"/>
                <a:cs typeface="Playfair Display"/>
                <a:sym typeface="Playfair Display"/>
              </a:rPr>
              <a:t>Kev </a:t>
            </a:r>
            <a:r>
              <a:rPr lang="en-US" sz="3300" dirty="0" err="1">
                <a:solidFill>
                  <a:srgbClr val="000000"/>
                </a:solidFill>
                <a:latin typeface="Playfair Display"/>
                <a:ea typeface="Playfair Display"/>
                <a:cs typeface="Playfair Display"/>
                <a:sym typeface="Playfair Display"/>
              </a:rPr>
              <a:t>Npaj</a:t>
            </a:r>
            <a:r>
              <a:rPr lang="en-US" sz="3300" dirty="0">
                <a:solidFill>
                  <a:srgbClr val="000000"/>
                </a:solidFill>
                <a:latin typeface="Playfair Display"/>
                <a:ea typeface="Playfair Display"/>
                <a:cs typeface="Playfair Display"/>
                <a:sym typeface="Playfair Display"/>
              </a:rPr>
              <a:t> </a:t>
            </a:r>
            <a:r>
              <a:rPr lang="en-US" sz="3300" dirty="0" err="1">
                <a:solidFill>
                  <a:srgbClr val="000000"/>
                </a:solidFill>
                <a:latin typeface="Playfair Display"/>
                <a:ea typeface="Playfair Display"/>
                <a:cs typeface="Playfair Display"/>
                <a:sym typeface="Playfair Display"/>
              </a:rPr>
              <a:t>Lub</a:t>
            </a:r>
            <a:r>
              <a:rPr lang="en-US" sz="3300" dirty="0">
                <a:solidFill>
                  <a:srgbClr val="000000"/>
                </a:solidFill>
                <a:latin typeface="Playfair Display"/>
                <a:ea typeface="Playfair Display"/>
                <a:cs typeface="Playfair Display"/>
                <a:sym typeface="Playfair Display"/>
              </a:rPr>
              <a:t> </a:t>
            </a:r>
            <a:r>
              <a:rPr lang="en-US" sz="3300" dirty="0" err="1">
                <a:solidFill>
                  <a:srgbClr val="000000"/>
                </a:solidFill>
                <a:latin typeface="Playfair Display"/>
                <a:ea typeface="Playfair Display"/>
                <a:cs typeface="Playfair Display"/>
                <a:sym typeface="Playfair Display"/>
              </a:rPr>
              <a:t>Hauv</a:t>
            </a:r>
            <a:r>
              <a:rPr lang="en-US" sz="3300" dirty="0">
                <a:solidFill>
                  <a:srgbClr val="000000"/>
                </a:solidFill>
                <a:latin typeface="Playfair Display"/>
                <a:ea typeface="Playfair Display"/>
                <a:cs typeface="Playfair Display"/>
                <a:sym typeface="Playfair Display"/>
              </a:rPr>
              <a:t> Paus </a:t>
            </a:r>
            <a:r>
              <a:rPr lang="en-US" sz="3300" dirty="0" err="1">
                <a:solidFill>
                  <a:srgbClr val="000000"/>
                </a:solidFill>
                <a:latin typeface="Playfair Display"/>
                <a:ea typeface="Playfair Display"/>
                <a:cs typeface="Playfair Display"/>
                <a:sym typeface="Playfair Display"/>
              </a:rPr>
              <a:t>Ntawm</a:t>
            </a:r>
            <a:r>
              <a:rPr lang="en-US" sz="3300" dirty="0">
                <a:solidFill>
                  <a:srgbClr val="000000"/>
                </a:solidFill>
                <a:latin typeface="Playfair Display"/>
                <a:ea typeface="Playfair Display"/>
                <a:cs typeface="Playfair Display"/>
                <a:sym typeface="Playfair Display"/>
              </a:rPr>
              <a:t> </a:t>
            </a:r>
            <a:r>
              <a:rPr lang="en-US" sz="3300" dirty="0" err="1">
                <a:solidFill>
                  <a:srgbClr val="000000"/>
                </a:solidFill>
                <a:latin typeface="Playfair Display"/>
                <a:ea typeface="Playfair Display"/>
                <a:cs typeface="Playfair Display"/>
                <a:sym typeface="Playfair Display"/>
              </a:rPr>
              <a:t>Zej</a:t>
            </a:r>
            <a:r>
              <a:rPr lang="en-US" sz="3300" dirty="0">
                <a:solidFill>
                  <a:srgbClr val="000000"/>
                </a:solidFill>
                <a:latin typeface="Playfair Display"/>
                <a:ea typeface="Playfair Display"/>
                <a:cs typeface="Playfair Display"/>
                <a:sym typeface="Playfair Display"/>
              </a:rPr>
              <a:t> Zos </a:t>
            </a:r>
          </a:p>
          <a:p>
            <a:pPr marL="0" lvl="0" indent="0" algn="l" rtl="0">
              <a:spcBef>
                <a:spcPts val="0"/>
              </a:spcBef>
              <a:spcAft>
                <a:spcPts val="0"/>
              </a:spcAft>
              <a:buNone/>
            </a:pPr>
            <a:endParaRPr lang="en-US" sz="3300" dirty="0">
              <a:solidFill>
                <a:srgbClr val="000000"/>
              </a:solidFill>
              <a:latin typeface="Playfair Display"/>
              <a:ea typeface="Playfair Display"/>
              <a:cs typeface="Playfair Display"/>
              <a:sym typeface="Playfair Display"/>
            </a:endParaRPr>
          </a:p>
          <a:p>
            <a:pPr marL="457200" lvl="0" indent="-417194" algn="l" rtl="0">
              <a:spcBef>
                <a:spcPts val="0"/>
              </a:spcBef>
              <a:spcAft>
                <a:spcPts val="0"/>
              </a:spcAft>
              <a:buClr>
                <a:srgbClr val="000000"/>
              </a:buClr>
              <a:buSzPct val="120243"/>
              <a:buFont typeface="Playfair Display"/>
              <a:buAutoNum type="arabicPeriod"/>
            </a:pPr>
            <a:r>
              <a:rPr lang="en-US" sz="2600" dirty="0" err="1">
                <a:solidFill>
                  <a:srgbClr val="000000"/>
                </a:solidFill>
                <a:latin typeface="Playfair Display"/>
                <a:ea typeface="Playfair Display"/>
                <a:cs typeface="Playfair Display"/>
                <a:sym typeface="Playfair Display"/>
              </a:rPr>
              <a:t>Ib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ntawm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ib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rooj</a:t>
            </a:r>
            <a:r>
              <a:rPr lang="en-US" sz="2600" dirty="0">
                <a:solidFill>
                  <a:srgbClr val="000000"/>
                </a:solidFill>
                <a:latin typeface="Playfair Display"/>
                <a:ea typeface="Playfair Display"/>
                <a:cs typeface="Playfair Display"/>
                <a:sym typeface="Playfair Display"/>
              </a:rPr>
              <a:t> sib </a:t>
            </a:r>
            <a:r>
              <a:rPr lang="en-US" sz="2600" dirty="0" err="1">
                <a:solidFill>
                  <a:srgbClr val="000000"/>
                </a:solidFill>
                <a:latin typeface="Playfair Display"/>
                <a:ea typeface="Playfair Display"/>
                <a:cs typeface="Playfair Display"/>
                <a:sym typeface="Playfair Display"/>
              </a:rPr>
              <a:t>tham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nrog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cov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txheej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txheem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qhia</a:t>
            </a:r>
            <a:endParaRPr lang="en-US" sz="2600" dirty="0">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US" sz="2600" dirty="0">
                <a:solidFill>
                  <a:srgbClr val="000000"/>
                </a:solidFill>
                <a:latin typeface="Playfair Display"/>
                <a:ea typeface="Playfair Display"/>
                <a:cs typeface="Playfair Display"/>
                <a:sym typeface="Playfair Display"/>
              </a:rPr>
              <a:t>Kev </a:t>
            </a:r>
            <a:r>
              <a:rPr lang="en-US" sz="2600" dirty="0" err="1">
                <a:solidFill>
                  <a:srgbClr val="000000"/>
                </a:solidFill>
                <a:latin typeface="Playfair Display"/>
                <a:ea typeface="Playfair Display"/>
                <a:cs typeface="Playfair Display"/>
                <a:sym typeface="Playfair Display"/>
              </a:rPr>
              <a:t>tsim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ntseeg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siab</a:t>
            </a:r>
            <a:endParaRPr lang="en-US" sz="2600" dirty="0">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US" sz="2600" dirty="0" err="1">
                <a:solidFill>
                  <a:srgbClr val="000000"/>
                </a:solidFill>
                <a:latin typeface="Playfair Display"/>
                <a:ea typeface="Playfair Display"/>
                <a:cs typeface="Playfair Display"/>
                <a:sym typeface="Playfair Display"/>
              </a:rPr>
              <a:t>Ntsib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cov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neeg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uas</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lawv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nyob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qhov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twg</a:t>
            </a:r>
            <a:endParaRPr sz="2600" dirty="0">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US" sz="2600" dirty="0" err="1">
                <a:solidFill>
                  <a:srgbClr val="000000"/>
                </a:solidFill>
                <a:latin typeface="Playfair Display"/>
                <a:ea typeface="Playfair Display"/>
                <a:cs typeface="Playfair Display"/>
                <a:sym typeface="Playfair Display"/>
              </a:rPr>
              <a:t>Tsim</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zej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zog</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hauv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lub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zej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zog</a:t>
            </a:r>
            <a:endParaRPr lang="en-US" sz="2600" dirty="0">
              <a:solidFill>
                <a:srgbClr val="000000"/>
              </a:solidFill>
              <a:latin typeface="Playfair Display"/>
              <a:ea typeface="Playfair Display"/>
              <a:cs typeface="Playfair Display"/>
              <a:sym typeface="Playfair Display"/>
            </a:endParaRPr>
          </a:p>
          <a:p>
            <a:pPr marL="457200" lvl="0" indent="-385444" algn="l" rtl="0">
              <a:spcBef>
                <a:spcPts val="0"/>
              </a:spcBef>
              <a:spcAft>
                <a:spcPts val="0"/>
              </a:spcAft>
              <a:buClr>
                <a:srgbClr val="000000"/>
              </a:buClr>
              <a:buSzPct val="100000"/>
              <a:buFont typeface="Playfair Display"/>
              <a:buAutoNum type="arabicPeriod"/>
            </a:pPr>
            <a:r>
              <a:rPr lang="en-US" sz="2600" dirty="0" err="1">
                <a:solidFill>
                  <a:srgbClr val="000000"/>
                </a:solidFill>
                <a:latin typeface="Playfair Display"/>
                <a:ea typeface="Playfair Display"/>
                <a:cs typeface="Playfair Display"/>
                <a:sym typeface="Playfair Display"/>
              </a:rPr>
              <a:t>Coj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cov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kev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paub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ua</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tus</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sawv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cev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thiab</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txav</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mus</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rau</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txoj</a:t>
            </a:r>
            <a:r>
              <a:rPr lang="en-US" sz="2600" dirty="0">
                <a:solidFill>
                  <a:srgbClr val="000000"/>
                </a:solidFill>
                <a:latin typeface="Playfair Display"/>
                <a:ea typeface="Playfair Display"/>
                <a:cs typeface="Playfair Display"/>
                <a:sym typeface="Playfair Display"/>
              </a:rPr>
              <a:t> </a:t>
            </a:r>
            <a:r>
              <a:rPr lang="en-US" sz="2600" dirty="0" err="1">
                <a:solidFill>
                  <a:srgbClr val="000000"/>
                </a:solidFill>
                <a:latin typeface="Playfair Display"/>
                <a:ea typeface="Playfair Display"/>
                <a:cs typeface="Playfair Display"/>
                <a:sym typeface="Playfair Display"/>
              </a:rPr>
              <a:t>cai</a:t>
            </a:r>
            <a:r>
              <a:rPr lang="en-US" sz="2600" dirty="0">
                <a:solidFill>
                  <a:srgbClr val="000000"/>
                </a:solidFill>
                <a:latin typeface="Playfair Display"/>
                <a:ea typeface="Playfair Display"/>
                <a:cs typeface="Playfair Display"/>
                <a:sym typeface="Playfair Display"/>
              </a:rPr>
              <a:t>.</a:t>
            </a:r>
          </a:p>
          <a:p>
            <a:pPr marL="0" lvl="0" indent="0" algn="l" rtl="0">
              <a:spcBef>
                <a:spcPts val="0"/>
              </a:spcBef>
              <a:spcAft>
                <a:spcPts val="0"/>
              </a:spcAft>
              <a:buNone/>
            </a:pPr>
            <a:endParaRPr sz="3400" dirty="0">
              <a:solidFill>
                <a:schemeClr val="lt2"/>
              </a:solidFill>
            </a:endParaRPr>
          </a:p>
        </p:txBody>
      </p:sp>
      <p:pic>
        <p:nvPicPr>
          <p:cNvPr id="374" name="Google Shape;374;p27"/>
          <p:cNvPicPr preferRelativeResize="0"/>
          <p:nvPr/>
        </p:nvPicPr>
        <p:blipFill>
          <a:blip r:embed="rId3">
            <a:alphaModFix amt="42000"/>
          </a:blip>
          <a:stretch>
            <a:fillRect/>
          </a:stretch>
        </p:blipFill>
        <p:spPr>
          <a:xfrm flipH="1">
            <a:off x="7682576" y="4116025"/>
            <a:ext cx="212925" cy="212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
        <p:cNvGrpSpPr/>
        <p:nvPr/>
      </p:nvGrpSpPr>
      <p:grpSpPr>
        <a:xfrm>
          <a:off x="0" y="0"/>
          <a:ext cx="0" cy="0"/>
          <a:chOff x="0" y="0"/>
          <a:chExt cx="0" cy="0"/>
        </a:xfrm>
      </p:grpSpPr>
      <p:sp>
        <p:nvSpPr>
          <p:cNvPr id="379" name="Google Shape;379;p28"/>
          <p:cNvSpPr txBox="1">
            <a:spLocks noGrp="1"/>
          </p:cNvSpPr>
          <p:nvPr>
            <p:ph type="subTitle" idx="1"/>
          </p:nvPr>
        </p:nvSpPr>
        <p:spPr>
          <a:xfrm>
            <a:off x="1172650" y="653700"/>
            <a:ext cx="3138000" cy="3836100"/>
          </a:xfrm>
          <a:prstGeom prst="rect">
            <a:avLst/>
          </a:prstGeom>
        </p:spPr>
        <p:txBody>
          <a:bodyPr spcFirstLastPara="1" wrap="square" lIns="91425" tIns="91425" rIns="91425" bIns="91425" anchor="ctr" anchorCtr="0">
            <a:normAutofit lnSpcReduction="10000"/>
          </a:bodyPr>
          <a:lstStyle/>
          <a:p>
            <a:pPr marL="0" lvl="0" indent="0" algn="l" rtl="0">
              <a:lnSpc>
                <a:spcPct val="115000"/>
              </a:lnSpc>
              <a:spcBef>
                <a:spcPts val="0"/>
              </a:spcBef>
              <a:spcAft>
                <a:spcPts val="0"/>
              </a:spcAft>
              <a:buNone/>
            </a:pPr>
            <a:r>
              <a:rPr lang="en" sz="3000" b="1">
                <a:solidFill>
                  <a:schemeClr val="dk1"/>
                </a:solidFill>
              </a:rPr>
              <a:t>Meet Marcos.</a:t>
            </a:r>
            <a:endParaRPr sz="3000" b="1">
              <a:solidFill>
                <a:schemeClr val="dk1"/>
              </a:solidFill>
            </a:endParaRPr>
          </a:p>
          <a:p>
            <a:pPr marL="0" lvl="0" indent="0" algn="l" rtl="0">
              <a:lnSpc>
                <a:spcPct val="115000"/>
              </a:lnSpc>
              <a:spcBef>
                <a:spcPts val="1600"/>
              </a:spcBef>
              <a:spcAft>
                <a:spcPts val="0"/>
              </a:spcAft>
              <a:buNone/>
            </a:pPr>
            <a:r>
              <a:rPr lang="en" sz="1800"/>
              <a:t>He recently opened a camera shop near the Louvre in Paris. </a:t>
            </a:r>
            <a:endParaRPr sz="1800"/>
          </a:p>
          <a:p>
            <a:pPr marL="0" lvl="0" indent="0" algn="l" rtl="0">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grpSp>
        <p:nvGrpSpPr>
          <p:cNvPr id="380" name="Google Shape;380;p28"/>
          <p:cNvGrpSpPr/>
          <p:nvPr/>
        </p:nvGrpSpPr>
        <p:grpSpPr>
          <a:xfrm>
            <a:off x="6781554" y="2464025"/>
            <a:ext cx="1783576" cy="2537076"/>
            <a:chOff x="6803275" y="395363"/>
            <a:chExt cx="2212050" cy="2537076"/>
          </a:xfrm>
        </p:grpSpPr>
        <p:pic>
          <p:nvPicPr>
            <p:cNvPr id="381" name="Google Shape;381;p2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id="382" name="Google Shape;382;p28" descr="Piece of duct tape sticking a note to the slide"/>
            <p:cNvPicPr preferRelativeResize="0"/>
            <p:nvPr/>
          </p:nvPicPr>
          <p:blipFill rotWithShape="1">
            <a:blip r:embed="rId4">
              <a:alphaModFix/>
            </a:blip>
            <a:srcRect l="9244" t="5926" r="2118" b="10011"/>
            <a:stretch/>
          </p:blipFill>
          <p:spPr>
            <a:xfrm rot="154826">
              <a:off x="7370663" y="419419"/>
              <a:ext cx="1077273" cy="382687"/>
            </a:xfrm>
            <a:prstGeom prst="rect">
              <a:avLst/>
            </a:prstGeom>
            <a:noFill/>
            <a:ln>
              <a:noFill/>
            </a:ln>
          </p:spPr>
        </p:pic>
        <p:sp>
          <p:nvSpPr>
            <p:cNvPr id="383" name="Google Shape;383;p28"/>
            <p:cNvSpPr txBox="1"/>
            <p:nvPr/>
          </p:nvSpPr>
          <p:spPr>
            <a:xfrm>
              <a:off x="6944800" y="684231"/>
              <a:ext cx="1929000" cy="20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marL="0" lvl="0" indent="0" algn="l" rtl="0">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sz="1200" b="1">
                <a:solidFill>
                  <a:schemeClr val="dk1"/>
                </a:solidFill>
                <a:latin typeface="Raleway"/>
                <a:ea typeface="Raleway"/>
                <a:cs typeface="Raleway"/>
                <a:sym typeface="Raleway"/>
              </a:endParaRPr>
            </a:p>
          </p:txBody>
        </p:sp>
      </p:grpSp>
      <p:sp>
        <p:nvSpPr>
          <p:cNvPr id="384" name="Google Shape;384;p28"/>
          <p:cNvSpPr txBox="1"/>
          <p:nvPr/>
        </p:nvSpPr>
        <p:spPr>
          <a:xfrm>
            <a:off x="283100" y="4654975"/>
            <a:ext cx="6244200" cy="25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lt2"/>
                </a:solidFill>
                <a:latin typeface="Lato"/>
                <a:ea typeface="Lato"/>
                <a:cs typeface="Lato"/>
                <a:sym typeface="Lato"/>
              </a:rPr>
              <a:t>Story for illustration purposes only</a:t>
            </a:r>
            <a:endParaRPr sz="1200" i="1">
              <a:solidFill>
                <a:schemeClr val="lt2"/>
              </a:solidFill>
              <a:latin typeface="Lato"/>
              <a:ea typeface="Lato"/>
              <a:cs typeface="Lato"/>
              <a:sym typeface="Lato"/>
            </a:endParaRPr>
          </a:p>
        </p:txBody>
      </p:sp>
      <p:pic>
        <p:nvPicPr>
          <p:cNvPr id="385" name="Google Shape;385;p28"/>
          <p:cNvPicPr preferRelativeResize="0"/>
          <p:nvPr/>
        </p:nvPicPr>
        <p:blipFill>
          <a:blip r:embed="rId5">
            <a:alphaModFix/>
          </a:blip>
          <a:stretch>
            <a:fillRect/>
          </a:stretch>
        </p:blipFill>
        <p:spPr>
          <a:xfrm>
            <a:off x="478875" y="264700"/>
            <a:ext cx="8086050" cy="464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550650" y="360075"/>
            <a:ext cx="7990200" cy="4377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Public vs. Private relationships</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r>
              <a:rPr lang="en" sz="3300">
                <a:solidFill>
                  <a:srgbClr val="000000"/>
                </a:solidFill>
                <a:latin typeface="Playfair Display"/>
                <a:ea typeface="Playfair Display"/>
                <a:cs typeface="Playfair Display"/>
                <a:sym typeface="Playfair Display"/>
              </a:rPr>
              <a:t>What is the difference and how do you develop one?</a:t>
            </a: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391" name="Google Shape;391;p29"/>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392" name="Google Shape;392;p29"/>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393" name="Google Shape;393;p29"/>
          <p:cNvPicPr preferRelativeResize="0"/>
          <p:nvPr/>
        </p:nvPicPr>
        <p:blipFill>
          <a:blip r:embed="rId5">
            <a:alphaModFix/>
          </a:blip>
          <a:stretch>
            <a:fillRect/>
          </a:stretch>
        </p:blipFill>
        <p:spPr>
          <a:xfrm>
            <a:off x="385425" y="2130475"/>
            <a:ext cx="3658025" cy="2884849"/>
          </a:xfrm>
          <a:prstGeom prst="rect">
            <a:avLst/>
          </a:prstGeom>
          <a:noFill/>
          <a:ln>
            <a:noFill/>
          </a:ln>
        </p:spPr>
      </p:pic>
      <p:pic>
        <p:nvPicPr>
          <p:cNvPr id="394" name="Google Shape;394;p29"/>
          <p:cNvPicPr preferRelativeResize="0"/>
          <p:nvPr/>
        </p:nvPicPr>
        <p:blipFill>
          <a:blip r:embed="rId6">
            <a:alphaModFix/>
          </a:blip>
          <a:stretch>
            <a:fillRect/>
          </a:stretch>
        </p:blipFill>
        <p:spPr>
          <a:xfrm>
            <a:off x="136662" y="152399"/>
            <a:ext cx="8870675" cy="4862925"/>
          </a:xfrm>
          <a:prstGeom prst="rect">
            <a:avLst/>
          </a:prstGeom>
          <a:noFill/>
          <a:ln>
            <a:noFill/>
          </a:ln>
        </p:spPr>
      </p:pic>
      <p:sp>
        <p:nvSpPr>
          <p:cNvPr id="2" name="Rectangle 1">
            <a:extLst>
              <a:ext uri="{FF2B5EF4-FFF2-40B4-BE49-F238E27FC236}">
                <a16:creationId xmlns:a16="http://schemas.microsoft.com/office/drawing/2014/main" id="{DEEFC236-3925-4740-ABE3-0250641D9645}"/>
              </a:ext>
            </a:extLst>
          </p:cNvPr>
          <p:cNvSpPr/>
          <p:nvPr/>
        </p:nvSpPr>
        <p:spPr>
          <a:xfrm>
            <a:off x="204900" y="243840"/>
            <a:ext cx="4150353" cy="58250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t>Lub</a:t>
            </a:r>
            <a:r>
              <a:rPr lang="en-US" sz="1600" b="1" dirty="0"/>
              <a:t> </a:t>
            </a:r>
            <a:r>
              <a:rPr lang="en-US" sz="1600" b="1" dirty="0" err="1"/>
              <a:t>Rooj</a:t>
            </a:r>
            <a:r>
              <a:rPr lang="en-US" sz="1600" b="1" dirty="0"/>
              <a:t> Sib </a:t>
            </a:r>
            <a:r>
              <a:rPr lang="en-US" sz="1600" b="1" dirty="0" err="1"/>
              <a:t>Tham</a:t>
            </a:r>
            <a:r>
              <a:rPr lang="en-US" sz="1600" b="1" dirty="0"/>
              <a:t> Kev Sib </a:t>
            </a:r>
            <a:r>
              <a:rPr lang="en-US" sz="1600" b="1" dirty="0" err="1"/>
              <a:t>Raug</a:t>
            </a:r>
            <a:r>
              <a:rPr lang="en-US" sz="1600" b="1" dirty="0"/>
              <a:t> Zoo </a:t>
            </a:r>
            <a:r>
              <a:rPr lang="en-US" sz="1600" b="1" dirty="0" err="1"/>
              <a:t>Ntawm</a:t>
            </a:r>
            <a:r>
              <a:rPr lang="en-US" sz="1600" b="1" dirty="0"/>
              <a:t> Tus </a:t>
            </a:r>
            <a:r>
              <a:rPr lang="en-US" sz="1600" b="1" dirty="0" err="1"/>
              <a:t>Kheej</a:t>
            </a:r>
            <a:r>
              <a:rPr lang="en-US" sz="1600" b="1" dirty="0"/>
              <a:t> YOG:</a:t>
            </a:r>
          </a:p>
        </p:txBody>
      </p:sp>
      <p:sp>
        <p:nvSpPr>
          <p:cNvPr id="8" name="Rectangle 7">
            <a:extLst>
              <a:ext uri="{FF2B5EF4-FFF2-40B4-BE49-F238E27FC236}">
                <a16:creationId xmlns:a16="http://schemas.microsoft.com/office/drawing/2014/main" id="{7E0B55E8-8966-4690-92FE-9C6043700865}"/>
              </a:ext>
            </a:extLst>
          </p:cNvPr>
          <p:cNvSpPr/>
          <p:nvPr/>
        </p:nvSpPr>
        <p:spPr>
          <a:xfrm>
            <a:off x="4402667" y="230294"/>
            <a:ext cx="4536433" cy="58250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t>Lub</a:t>
            </a:r>
            <a:r>
              <a:rPr lang="en-US" sz="1600" b="1" dirty="0"/>
              <a:t> </a:t>
            </a:r>
            <a:r>
              <a:rPr lang="en-US" sz="1600" b="1" dirty="0" err="1"/>
              <a:t>Rooj</a:t>
            </a:r>
            <a:r>
              <a:rPr lang="en-US" sz="1600" b="1" dirty="0"/>
              <a:t> Sib </a:t>
            </a:r>
            <a:r>
              <a:rPr lang="en-US" sz="1600" b="1" dirty="0" err="1"/>
              <a:t>Tham</a:t>
            </a:r>
            <a:r>
              <a:rPr lang="en-US" sz="1600" b="1" dirty="0"/>
              <a:t> Kev Sib </a:t>
            </a:r>
            <a:r>
              <a:rPr lang="en-US" sz="1600" b="1" dirty="0" err="1"/>
              <a:t>Raug</a:t>
            </a:r>
            <a:r>
              <a:rPr lang="en-US" sz="1600" b="1" dirty="0"/>
              <a:t> Zoo </a:t>
            </a:r>
            <a:r>
              <a:rPr lang="en-US" sz="1600" b="1" dirty="0" err="1"/>
              <a:t>Ntawm</a:t>
            </a:r>
            <a:r>
              <a:rPr lang="en-US" sz="1600" b="1" dirty="0"/>
              <a:t> Tus </a:t>
            </a:r>
            <a:r>
              <a:rPr lang="en-US" sz="1600" b="1" dirty="0" err="1"/>
              <a:t>Kheej</a:t>
            </a:r>
            <a:r>
              <a:rPr lang="en-US" sz="1600" b="1" dirty="0"/>
              <a:t> TSI YOG:</a:t>
            </a:r>
          </a:p>
        </p:txBody>
      </p:sp>
      <p:pic>
        <p:nvPicPr>
          <p:cNvPr id="5" name="Picture 4">
            <a:extLst>
              <a:ext uri="{FF2B5EF4-FFF2-40B4-BE49-F238E27FC236}">
                <a16:creationId xmlns:a16="http://schemas.microsoft.com/office/drawing/2014/main" id="{B982C5B1-A1DE-4194-8951-647D7F4C3A78}"/>
              </a:ext>
            </a:extLst>
          </p:cNvPr>
          <p:cNvPicPr>
            <a:picLocks noChangeAspect="1"/>
          </p:cNvPicPr>
          <p:nvPr/>
        </p:nvPicPr>
        <p:blipFill>
          <a:blip r:embed="rId7"/>
          <a:stretch>
            <a:fillRect/>
          </a:stretch>
        </p:blipFill>
        <p:spPr>
          <a:xfrm>
            <a:off x="266062" y="917787"/>
            <a:ext cx="1828958" cy="335309"/>
          </a:xfrm>
          <a:prstGeom prst="rect">
            <a:avLst/>
          </a:prstGeom>
        </p:spPr>
      </p:pic>
      <p:pic>
        <p:nvPicPr>
          <p:cNvPr id="12" name="Picture 11">
            <a:extLst>
              <a:ext uri="{FF2B5EF4-FFF2-40B4-BE49-F238E27FC236}">
                <a16:creationId xmlns:a16="http://schemas.microsoft.com/office/drawing/2014/main" id="{B9E40A80-EA10-4220-A448-558DCE255D86}"/>
              </a:ext>
            </a:extLst>
          </p:cNvPr>
          <p:cNvPicPr>
            <a:picLocks noChangeAspect="1"/>
          </p:cNvPicPr>
          <p:nvPr/>
        </p:nvPicPr>
        <p:blipFill>
          <a:blip r:embed="rId7"/>
          <a:stretch>
            <a:fillRect/>
          </a:stretch>
        </p:blipFill>
        <p:spPr>
          <a:xfrm>
            <a:off x="204900" y="1737048"/>
            <a:ext cx="1828958" cy="335309"/>
          </a:xfrm>
          <a:prstGeom prst="rect">
            <a:avLst/>
          </a:prstGeom>
        </p:spPr>
      </p:pic>
      <p:pic>
        <p:nvPicPr>
          <p:cNvPr id="13" name="Picture 12">
            <a:extLst>
              <a:ext uri="{FF2B5EF4-FFF2-40B4-BE49-F238E27FC236}">
                <a16:creationId xmlns:a16="http://schemas.microsoft.com/office/drawing/2014/main" id="{4BC94213-3FB3-4D13-8D13-F6A8D07FF7EC}"/>
              </a:ext>
            </a:extLst>
          </p:cNvPr>
          <p:cNvPicPr>
            <a:picLocks noChangeAspect="1"/>
          </p:cNvPicPr>
          <p:nvPr/>
        </p:nvPicPr>
        <p:blipFill>
          <a:blip r:embed="rId7"/>
          <a:stretch>
            <a:fillRect/>
          </a:stretch>
        </p:blipFill>
        <p:spPr>
          <a:xfrm>
            <a:off x="245539" y="2529528"/>
            <a:ext cx="2694087" cy="335309"/>
          </a:xfrm>
          <a:prstGeom prst="rect">
            <a:avLst/>
          </a:prstGeom>
        </p:spPr>
      </p:pic>
      <p:pic>
        <p:nvPicPr>
          <p:cNvPr id="14" name="Picture 13">
            <a:extLst>
              <a:ext uri="{FF2B5EF4-FFF2-40B4-BE49-F238E27FC236}">
                <a16:creationId xmlns:a16="http://schemas.microsoft.com/office/drawing/2014/main" id="{DF73B913-E0A5-44B5-898A-6B919963C0DC}"/>
              </a:ext>
            </a:extLst>
          </p:cNvPr>
          <p:cNvPicPr>
            <a:picLocks noChangeAspect="1"/>
          </p:cNvPicPr>
          <p:nvPr/>
        </p:nvPicPr>
        <p:blipFill>
          <a:blip r:embed="rId7"/>
          <a:stretch>
            <a:fillRect/>
          </a:stretch>
        </p:blipFill>
        <p:spPr>
          <a:xfrm>
            <a:off x="238766" y="3362648"/>
            <a:ext cx="2694087" cy="335309"/>
          </a:xfrm>
          <a:prstGeom prst="rect">
            <a:avLst/>
          </a:prstGeom>
        </p:spPr>
      </p:pic>
      <p:pic>
        <p:nvPicPr>
          <p:cNvPr id="15" name="Picture 14">
            <a:extLst>
              <a:ext uri="{FF2B5EF4-FFF2-40B4-BE49-F238E27FC236}">
                <a16:creationId xmlns:a16="http://schemas.microsoft.com/office/drawing/2014/main" id="{BDA43753-0767-42BE-82A7-FE7505A61F95}"/>
              </a:ext>
            </a:extLst>
          </p:cNvPr>
          <p:cNvPicPr>
            <a:picLocks noChangeAspect="1"/>
          </p:cNvPicPr>
          <p:nvPr/>
        </p:nvPicPr>
        <p:blipFill>
          <a:blip r:embed="rId7"/>
          <a:stretch>
            <a:fillRect/>
          </a:stretch>
        </p:blipFill>
        <p:spPr>
          <a:xfrm>
            <a:off x="211673" y="4134808"/>
            <a:ext cx="2694087" cy="335309"/>
          </a:xfrm>
          <a:prstGeom prst="rect">
            <a:avLst/>
          </a:prstGeom>
        </p:spPr>
      </p:pic>
      <p:pic>
        <p:nvPicPr>
          <p:cNvPr id="7" name="Picture 6">
            <a:extLst>
              <a:ext uri="{FF2B5EF4-FFF2-40B4-BE49-F238E27FC236}">
                <a16:creationId xmlns:a16="http://schemas.microsoft.com/office/drawing/2014/main" id="{5571A330-8550-44D0-A466-BE75823B2153}"/>
              </a:ext>
            </a:extLst>
          </p:cNvPr>
          <p:cNvPicPr>
            <a:picLocks noChangeAspect="1"/>
          </p:cNvPicPr>
          <p:nvPr/>
        </p:nvPicPr>
        <p:blipFill>
          <a:blip r:embed="rId8"/>
          <a:stretch>
            <a:fillRect/>
          </a:stretch>
        </p:blipFill>
        <p:spPr>
          <a:xfrm>
            <a:off x="245539" y="1329944"/>
            <a:ext cx="3154674" cy="320068"/>
          </a:xfrm>
          <a:prstGeom prst="rect">
            <a:avLst/>
          </a:prstGeom>
        </p:spPr>
      </p:pic>
      <p:pic>
        <p:nvPicPr>
          <p:cNvPr id="18" name="Picture 17">
            <a:extLst>
              <a:ext uri="{FF2B5EF4-FFF2-40B4-BE49-F238E27FC236}">
                <a16:creationId xmlns:a16="http://schemas.microsoft.com/office/drawing/2014/main" id="{B13CD6F4-96D3-48D4-B2AC-1307104B99F9}"/>
              </a:ext>
            </a:extLst>
          </p:cNvPr>
          <p:cNvPicPr>
            <a:picLocks noChangeAspect="1"/>
          </p:cNvPicPr>
          <p:nvPr/>
        </p:nvPicPr>
        <p:blipFill>
          <a:blip r:embed="rId8"/>
          <a:stretch>
            <a:fillRect/>
          </a:stretch>
        </p:blipFill>
        <p:spPr>
          <a:xfrm>
            <a:off x="211673" y="2134661"/>
            <a:ext cx="3154674" cy="320068"/>
          </a:xfrm>
          <a:prstGeom prst="rect">
            <a:avLst/>
          </a:prstGeom>
        </p:spPr>
      </p:pic>
      <p:pic>
        <p:nvPicPr>
          <p:cNvPr id="19" name="Picture 18">
            <a:extLst>
              <a:ext uri="{FF2B5EF4-FFF2-40B4-BE49-F238E27FC236}">
                <a16:creationId xmlns:a16="http://schemas.microsoft.com/office/drawing/2014/main" id="{718990F4-420A-4A6A-A448-EE5064F1B95B}"/>
              </a:ext>
            </a:extLst>
          </p:cNvPr>
          <p:cNvPicPr>
            <a:picLocks noChangeAspect="1"/>
          </p:cNvPicPr>
          <p:nvPr/>
        </p:nvPicPr>
        <p:blipFill>
          <a:blip r:embed="rId8"/>
          <a:stretch>
            <a:fillRect/>
          </a:stretch>
        </p:blipFill>
        <p:spPr>
          <a:xfrm>
            <a:off x="197063" y="2961462"/>
            <a:ext cx="3154674" cy="320068"/>
          </a:xfrm>
          <a:prstGeom prst="rect">
            <a:avLst/>
          </a:prstGeom>
        </p:spPr>
      </p:pic>
      <p:pic>
        <p:nvPicPr>
          <p:cNvPr id="20" name="Picture 19">
            <a:extLst>
              <a:ext uri="{FF2B5EF4-FFF2-40B4-BE49-F238E27FC236}">
                <a16:creationId xmlns:a16="http://schemas.microsoft.com/office/drawing/2014/main" id="{F13163DF-E59C-4BF7-B5B5-D084A4933297}"/>
              </a:ext>
            </a:extLst>
          </p:cNvPr>
          <p:cNvPicPr>
            <a:picLocks noChangeAspect="1"/>
          </p:cNvPicPr>
          <p:nvPr/>
        </p:nvPicPr>
        <p:blipFill>
          <a:blip r:embed="rId8"/>
          <a:stretch>
            <a:fillRect/>
          </a:stretch>
        </p:blipFill>
        <p:spPr>
          <a:xfrm>
            <a:off x="211673" y="3761993"/>
            <a:ext cx="3154674" cy="320068"/>
          </a:xfrm>
          <a:prstGeom prst="rect">
            <a:avLst/>
          </a:prstGeom>
        </p:spPr>
      </p:pic>
      <p:pic>
        <p:nvPicPr>
          <p:cNvPr id="21" name="Picture 20">
            <a:extLst>
              <a:ext uri="{FF2B5EF4-FFF2-40B4-BE49-F238E27FC236}">
                <a16:creationId xmlns:a16="http://schemas.microsoft.com/office/drawing/2014/main" id="{E478D8EC-76F8-4E08-86A5-9154B9AE2163}"/>
              </a:ext>
            </a:extLst>
          </p:cNvPr>
          <p:cNvPicPr>
            <a:picLocks noChangeAspect="1"/>
          </p:cNvPicPr>
          <p:nvPr/>
        </p:nvPicPr>
        <p:blipFill>
          <a:blip r:embed="rId8"/>
          <a:stretch>
            <a:fillRect/>
          </a:stretch>
        </p:blipFill>
        <p:spPr>
          <a:xfrm>
            <a:off x="218447" y="4527380"/>
            <a:ext cx="3154674" cy="320068"/>
          </a:xfrm>
          <a:prstGeom prst="rect">
            <a:avLst/>
          </a:prstGeom>
        </p:spPr>
      </p:pic>
      <p:sp>
        <p:nvSpPr>
          <p:cNvPr id="17" name="TextBox 16">
            <a:extLst>
              <a:ext uri="{FF2B5EF4-FFF2-40B4-BE49-F238E27FC236}">
                <a16:creationId xmlns:a16="http://schemas.microsoft.com/office/drawing/2014/main" id="{AFDC9126-D629-4DFC-B6A7-3817C5DB2827}"/>
              </a:ext>
            </a:extLst>
          </p:cNvPr>
          <p:cNvSpPr txBox="1"/>
          <p:nvPr/>
        </p:nvSpPr>
        <p:spPr>
          <a:xfrm>
            <a:off x="157256" y="978323"/>
            <a:ext cx="4071003" cy="4078039"/>
          </a:xfrm>
          <a:prstGeom prst="rect">
            <a:avLst/>
          </a:prstGeom>
          <a:noFill/>
        </p:spPr>
        <p:txBody>
          <a:bodyPr wrap="square" rtlCol="0">
            <a:spAutoFit/>
          </a:bodyPr>
          <a:lstStyle/>
          <a:p>
            <a:r>
              <a:rPr lang="en-US" sz="1300" dirty="0" err="1"/>
              <a:t>Lub</a:t>
            </a:r>
            <a:r>
              <a:rPr lang="en-US" sz="1300" dirty="0"/>
              <a:t> </a:t>
            </a:r>
            <a:r>
              <a:rPr lang="en-US" sz="1300" dirty="0" err="1"/>
              <a:t>hom</a:t>
            </a:r>
            <a:r>
              <a:rPr lang="en-US" sz="1300" dirty="0"/>
              <a:t> </a:t>
            </a:r>
            <a:r>
              <a:rPr lang="en-US" sz="1300" dirty="0" err="1"/>
              <a:t>phiaj</a:t>
            </a:r>
            <a:endParaRPr lang="en-US" sz="1300" dirty="0"/>
          </a:p>
          <a:p>
            <a:endParaRPr lang="en-US" sz="1300" dirty="0"/>
          </a:p>
          <a:p>
            <a:r>
              <a:rPr lang="en-US" sz="1300" dirty="0" err="1"/>
              <a:t>Pej</a:t>
            </a:r>
            <a:r>
              <a:rPr lang="en-US" sz="1300" dirty="0"/>
              <a:t> </a:t>
            </a:r>
            <a:r>
              <a:rPr lang="en-US" sz="1300" dirty="0" err="1"/>
              <a:t>xeem</a:t>
            </a:r>
            <a:r>
              <a:rPr lang="en-US" sz="1300" dirty="0"/>
              <a:t> (</a:t>
            </a:r>
            <a:r>
              <a:rPr lang="en-US" sz="1300" dirty="0" err="1"/>
              <a:t>thiab</a:t>
            </a:r>
            <a:r>
              <a:rPr lang="en-US" sz="1300" dirty="0"/>
              <a:t> </a:t>
            </a:r>
            <a:r>
              <a:rPr lang="en-US" sz="1300" dirty="0" err="1"/>
              <a:t>hais</a:t>
            </a:r>
            <a:r>
              <a:rPr lang="en-US" sz="1300" dirty="0"/>
              <a:t> </a:t>
            </a:r>
            <a:r>
              <a:rPr lang="en-US" sz="1300" dirty="0" err="1"/>
              <a:t>txog</a:t>
            </a:r>
            <a:r>
              <a:rPr lang="en-US" sz="1300" dirty="0"/>
              <a:t> </a:t>
            </a:r>
            <a:r>
              <a:rPr lang="en-US" sz="1300" dirty="0" err="1"/>
              <a:t>pej</a:t>
            </a:r>
            <a:r>
              <a:rPr lang="en-US" sz="1300" dirty="0"/>
              <a:t> </a:t>
            </a:r>
            <a:r>
              <a:rPr lang="en-US" sz="1300" dirty="0" err="1"/>
              <a:t>xeem</a:t>
            </a:r>
            <a:r>
              <a:rPr lang="en-US" sz="1300" dirty="0"/>
              <a:t> </a:t>
            </a:r>
            <a:r>
              <a:rPr lang="en-US" sz="1300" dirty="0" err="1"/>
              <a:t>lub</a:t>
            </a:r>
            <a:r>
              <a:rPr lang="en-US" sz="1300" dirty="0"/>
              <a:t> </a:t>
            </a:r>
            <a:r>
              <a:rPr lang="en-US" sz="1300" dirty="0" err="1"/>
              <a:t>neej</a:t>
            </a:r>
            <a:r>
              <a:rPr lang="en-US" sz="1300" dirty="0"/>
              <a:t>) </a:t>
            </a:r>
          </a:p>
          <a:p>
            <a:endParaRPr lang="en-US" sz="1300" dirty="0"/>
          </a:p>
          <a:p>
            <a:r>
              <a:rPr lang="en-US" sz="1300" dirty="0"/>
              <a:t>Tus </a:t>
            </a:r>
            <a:r>
              <a:rPr lang="en-US" sz="1300" dirty="0" err="1"/>
              <a:t>kheej</a:t>
            </a:r>
            <a:endParaRPr lang="en-US" sz="1300" dirty="0"/>
          </a:p>
          <a:p>
            <a:endParaRPr lang="en-US" sz="1300" dirty="0"/>
          </a:p>
          <a:p>
            <a:r>
              <a:rPr lang="en-US" sz="1300" dirty="0"/>
              <a:t>Kev </a:t>
            </a:r>
            <a:r>
              <a:rPr lang="en-US" sz="1300" dirty="0" err="1"/>
              <a:t>mloog</a:t>
            </a:r>
            <a:endParaRPr lang="en-US" sz="1300" dirty="0"/>
          </a:p>
          <a:p>
            <a:endParaRPr lang="en-US" sz="1300" dirty="0"/>
          </a:p>
          <a:p>
            <a:r>
              <a:rPr lang="en-US" sz="1200" dirty="0" err="1"/>
              <a:t>Qhov</a:t>
            </a:r>
            <a:r>
              <a:rPr lang="en-US" sz="1200" dirty="0"/>
              <a:t> chaw </a:t>
            </a:r>
            <a:r>
              <a:rPr lang="en-US" sz="1200" dirty="0" err="1"/>
              <a:t>nruab</a:t>
            </a:r>
            <a:r>
              <a:rPr lang="en-US" sz="1200" dirty="0"/>
              <a:t> </a:t>
            </a:r>
            <a:r>
              <a:rPr lang="en-US" sz="1200" dirty="0" err="1"/>
              <a:t>nrab</a:t>
            </a:r>
            <a:r>
              <a:rPr lang="en-US" sz="1200" dirty="0"/>
              <a:t> </a:t>
            </a:r>
            <a:r>
              <a:rPr lang="en-US" sz="1200" dirty="0" err="1"/>
              <a:t>ntawm</a:t>
            </a:r>
            <a:r>
              <a:rPr lang="en-US" sz="1200" dirty="0"/>
              <a:t> </a:t>
            </a:r>
            <a:r>
              <a:rPr lang="en-US" sz="1200" dirty="0" err="1"/>
              <a:t>tus</a:t>
            </a:r>
            <a:r>
              <a:rPr lang="en-US" sz="1200" dirty="0"/>
              <a:t> </a:t>
            </a:r>
            <a:r>
              <a:rPr lang="en-US" sz="1200" dirty="0" err="1"/>
              <a:t>neeg</a:t>
            </a:r>
            <a:r>
              <a:rPr lang="en-US" sz="1200" dirty="0"/>
              <a:t>/</a:t>
            </a:r>
            <a:r>
              <a:rPr lang="en-US" sz="1200" dirty="0" err="1"/>
              <a:t>lub</a:t>
            </a:r>
            <a:r>
              <a:rPr lang="en-US" sz="1200" dirty="0"/>
              <a:t> </a:t>
            </a:r>
            <a:r>
              <a:rPr lang="en-US" sz="1200" dirty="0" err="1"/>
              <a:t>zeem</a:t>
            </a:r>
            <a:r>
              <a:rPr lang="en-US" sz="1200" dirty="0"/>
              <a:t> </a:t>
            </a:r>
            <a:r>
              <a:rPr lang="en-US" sz="1200" dirty="0" err="1"/>
              <a:t>muag</a:t>
            </a:r>
            <a:endParaRPr lang="en-US" sz="1200" dirty="0"/>
          </a:p>
          <a:p>
            <a:endParaRPr lang="en-US" sz="1300" dirty="0"/>
          </a:p>
          <a:p>
            <a:r>
              <a:rPr lang="en-US" sz="1300" dirty="0" err="1"/>
              <a:t>Teeb</a:t>
            </a:r>
            <a:r>
              <a:rPr lang="en-US" sz="1300" dirty="0"/>
              <a:t> </a:t>
            </a:r>
            <a:r>
              <a:rPr lang="en-US" sz="1300" dirty="0" err="1"/>
              <a:t>meem</a:t>
            </a:r>
            <a:endParaRPr lang="en-US" sz="1300" dirty="0"/>
          </a:p>
          <a:p>
            <a:endParaRPr lang="en-US" sz="1300" dirty="0"/>
          </a:p>
          <a:p>
            <a:r>
              <a:rPr lang="en-US" sz="1300" dirty="0"/>
              <a:t>30-40 </a:t>
            </a:r>
            <a:r>
              <a:rPr lang="en-US" sz="1300" dirty="0" err="1"/>
              <a:t>Feeb</a:t>
            </a:r>
            <a:endParaRPr lang="en-US" sz="1300" dirty="0"/>
          </a:p>
          <a:p>
            <a:endParaRPr lang="en-US" sz="1300" dirty="0"/>
          </a:p>
          <a:p>
            <a:r>
              <a:rPr lang="en-US" sz="1300" dirty="0"/>
              <a:t>Tim </a:t>
            </a:r>
            <a:r>
              <a:rPr lang="en-US" sz="1300" dirty="0" err="1"/>
              <a:t>ntsej</a:t>
            </a:r>
            <a:r>
              <a:rPr lang="en-US" sz="1300" dirty="0"/>
              <a:t> </a:t>
            </a:r>
            <a:r>
              <a:rPr lang="en-US" sz="1300" dirty="0" err="1"/>
              <a:t>tim</a:t>
            </a:r>
            <a:r>
              <a:rPr lang="en-US" sz="1300" dirty="0"/>
              <a:t> </a:t>
            </a:r>
            <a:r>
              <a:rPr lang="en-US" sz="1300" dirty="0" err="1"/>
              <a:t>muag</a:t>
            </a:r>
            <a:r>
              <a:rPr lang="en-US" sz="1300" dirty="0"/>
              <a:t> </a:t>
            </a:r>
          </a:p>
          <a:p>
            <a:endParaRPr lang="en-US" sz="1300" dirty="0"/>
          </a:p>
          <a:p>
            <a:r>
              <a:rPr lang="en-US" sz="1300" dirty="0"/>
              <a:t>Kev kos </a:t>
            </a:r>
            <a:r>
              <a:rPr lang="en-US" sz="1300" dirty="0" err="1"/>
              <a:t>duab</a:t>
            </a:r>
            <a:r>
              <a:rPr lang="en-US" sz="1300" dirty="0"/>
              <a:t> (</a:t>
            </a:r>
            <a:r>
              <a:rPr lang="en-US" sz="1300" dirty="0" err="1"/>
              <a:t>Aart</a:t>
            </a:r>
            <a:r>
              <a:rPr lang="en-US" sz="1300" dirty="0"/>
              <a:t>)</a:t>
            </a:r>
          </a:p>
          <a:p>
            <a:endParaRPr lang="en-US" sz="1300" dirty="0"/>
          </a:p>
          <a:p>
            <a:r>
              <a:rPr lang="en-US" sz="1300" dirty="0"/>
              <a:t>“VIM LI CA” </a:t>
            </a:r>
            <a:r>
              <a:rPr lang="en-US" sz="1300" dirty="0" err="1"/>
              <a:t>Cov</a:t>
            </a:r>
            <a:r>
              <a:rPr lang="en-US" sz="1300" dirty="0"/>
              <a:t> </a:t>
            </a:r>
            <a:r>
              <a:rPr lang="en-US" sz="1300" dirty="0" err="1"/>
              <a:t>lus</a:t>
            </a:r>
            <a:r>
              <a:rPr lang="en-US" sz="1300" dirty="0"/>
              <a:t> </a:t>
            </a:r>
            <a:r>
              <a:rPr lang="en-US" sz="1300" dirty="0" err="1"/>
              <a:t>nug</a:t>
            </a:r>
            <a:endParaRPr lang="en-US" sz="1300" dirty="0"/>
          </a:p>
          <a:p>
            <a:endParaRPr lang="en-US" sz="1300" dirty="0"/>
          </a:p>
        </p:txBody>
      </p:sp>
      <p:pic>
        <p:nvPicPr>
          <p:cNvPr id="23" name="Picture 22">
            <a:extLst>
              <a:ext uri="{FF2B5EF4-FFF2-40B4-BE49-F238E27FC236}">
                <a16:creationId xmlns:a16="http://schemas.microsoft.com/office/drawing/2014/main" id="{1C2B3C16-23FA-4508-AF6A-4B8E64FF1BDC}"/>
              </a:ext>
            </a:extLst>
          </p:cNvPr>
          <p:cNvPicPr>
            <a:picLocks noChangeAspect="1"/>
          </p:cNvPicPr>
          <p:nvPr/>
        </p:nvPicPr>
        <p:blipFill>
          <a:blip r:embed="rId7"/>
          <a:stretch>
            <a:fillRect/>
          </a:stretch>
        </p:blipFill>
        <p:spPr>
          <a:xfrm>
            <a:off x="4463191" y="942582"/>
            <a:ext cx="2280171" cy="335309"/>
          </a:xfrm>
          <a:prstGeom prst="rect">
            <a:avLst/>
          </a:prstGeom>
        </p:spPr>
      </p:pic>
      <p:pic>
        <p:nvPicPr>
          <p:cNvPr id="30" name="Picture 29">
            <a:extLst>
              <a:ext uri="{FF2B5EF4-FFF2-40B4-BE49-F238E27FC236}">
                <a16:creationId xmlns:a16="http://schemas.microsoft.com/office/drawing/2014/main" id="{466EDE9F-CA85-4EC2-9CB7-EAF3CAEF7C79}"/>
              </a:ext>
            </a:extLst>
          </p:cNvPr>
          <p:cNvPicPr>
            <a:picLocks noChangeAspect="1"/>
          </p:cNvPicPr>
          <p:nvPr/>
        </p:nvPicPr>
        <p:blipFill>
          <a:blip r:embed="rId7"/>
          <a:stretch>
            <a:fillRect/>
          </a:stretch>
        </p:blipFill>
        <p:spPr>
          <a:xfrm>
            <a:off x="4436843" y="1724388"/>
            <a:ext cx="2280171" cy="335309"/>
          </a:xfrm>
          <a:prstGeom prst="rect">
            <a:avLst/>
          </a:prstGeom>
        </p:spPr>
      </p:pic>
      <p:pic>
        <p:nvPicPr>
          <p:cNvPr id="31" name="Picture 30">
            <a:extLst>
              <a:ext uri="{FF2B5EF4-FFF2-40B4-BE49-F238E27FC236}">
                <a16:creationId xmlns:a16="http://schemas.microsoft.com/office/drawing/2014/main" id="{4B1970DE-FF71-4F03-B639-8BE6778C93D4}"/>
              </a:ext>
            </a:extLst>
          </p:cNvPr>
          <p:cNvPicPr>
            <a:picLocks noChangeAspect="1"/>
          </p:cNvPicPr>
          <p:nvPr/>
        </p:nvPicPr>
        <p:blipFill>
          <a:blip r:embed="rId7"/>
          <a:stretch>
            <a:fillRect/>
          </a:stretch>
        </p:blipFill>
        <p:spPr>
          <a:xfrm>
            <a:off x="4457438" y="2529528"/>
            <a:ext cx="2280171" cy="335309"/>
          </a:xfrm>
          <a:prstGeom prst="rect">
            <a:avLst/>
          </a:prstGeom>
        </p:spPr>
      </p:pic>
      <p:pic>
        <p:nvPicPr>
          <p:cNvPr id="32" name="Picture 31">
            <a:extLst>
              <a:ext uri="{FF2B5EF4-FFF2-40B4-BE49-F238E27FC236}">
                <a16:creationId xmlns:a16="http://schemas.microsoft.com/office/drawing/2014/main" id="{1F5E9FD6-C00D-45BA-987D-F30B8BBA257F}"/>
              </a:ext>
            </a:extLst>
          </p:cNvPr>
          <p:cNvPicPr>
            <a:picLocks noChangeAspect="1"/>
          </p:cNvPicPr>
          <p:nvPr/>
        </p:nvPicPr>
        <p:blipFill>
          <a:blip r:embed="rId7"/>
          <a:stretch>
            <a:fillRect/>
          </a:stretch>
        </p:blipFill>
        <p:spPr>
          <a:xfrm>
            <a:off x="4436842" y="3334668"/>
            <a:ext cx="2280171" cy="335309"/>
          </a:xfrm>
          <a:prstGeom prst="rect">
            <a:avLst/>
          </a:prstGeom>
        </p:spPr>
      </p:pic>
      <p:pic>
        <p:nvPicPr>
          <p:cNvPr id="33" name="Picture 32">
            <a:extLst>
              <a:ext uri="{FF2B5EF4-FFF2-40B4-BE49-F238E27FC236}">
                <a16:creationId xmlns:a16="http://schemas.microsoft.com/office/drawing/2014/main" id="{E7392919-D4A3-46F3-8385-21F39BB15719}"/>
              </a:ext>
            </a:extLst>
          </p:cNvPr>
          <p:cNvPicPr>
            <a:picLocks noChangeAspect="1"/>
          </p:cNvPicPr>
          <p:nvPr/>
        </p:nvPicPr>
        <p:blipFill>
          <a:blip r:embed="rId7"/>
          <a:stretch>
            <a:fillRect/>
          </a:stretch>
        </p:blipFill>
        <p:spPr>
          <a:xfrm>
            <a:off x="4404681" y="4154131"/>
            <a:ext cx="2280171" cy="335309"/>
          </a:xfrm>
          <a:prstGeom prst="rect">
            <a:avLst/>
          </a:prstGeom>
        </p:spPr>
      </p:pic>
      <p:pic>
        <p:nvPicPr>
          <p:cNvPr id="25" name="Picture 24">
            <a:extLst>
              <a:ext uri="{FF2B5EF4-FFF2-40B4-BE49-F238E27FC236}">
                <a16:creationId xmlns:a16="http://schemas.microsoft.com/office/drawing/2014/main" id="{1A5FC2FC-ACAD-42C5-8A5A-94856FC0C5E8}"/>
              </a:ext>
            </a:extLst>
          </p:cNvPr>
          <p:cNvPicPr>
            <a:picLocks noChangeAspect="1"/>
          </p:cNvPicPr>
          <p:nvPr/>
        </p:nvPicPr>
        <p:blipFill>
          <a:blip r:embed="rId8"/>
          <a:stretch>
            <a:fillRect/>
          </a:stretch>
        </p:blipFill>
        <p:spPr>
          <a:xfrm>
            <a:off x="4457438" y="1329439"/>
            <a:ext cx="3690882" cy="320068"/>
          </a:xfrm>
          <a:prstGeom prst="rect">
            <a:avLst/>
          </a:prstGeom>
        </p:spPr>
      </p:pic>
      <p:pic>
        <p:nvPicPr>
          <p:cNvPr id="36" name="Picture 35">
            <a:extLst>
              <a:ext uri="{FF2B5EF4-FFF2-40B4-BE49-F238E27FC236}">
                <a16:creationId xmlns:a16="http://schemas.microsoft.com/office/drawing/2014/main" id="{C1ED8D92-8C35-4525-85A4-117176A2C15B}"/>
              </a:ext>
            </a:extLst>
          </p:cNvPr>
          <p:cNvPicPr>
            <a:picLocks noChangeAspect="1"/>
          </p:cNvPicPr>
          <p:nvPr/>
        </p:nvPicPr>
        <p:blipFill>
          <a:blip r:embed="rId8"/>
          <a:stretch>
            <a:fillRect/>
          </a:stretch>
        </p:blipFill>
        <p:spPr>
          <a:xfrm>
            <a:off x="4437118" y="2149012"/>
            <a:ext cx="3690882" cy="320068"/>
          </a:xfrm>
          <a:prstGeom prst="rect">
            <a:avLst/>
          </a:prstGeom>
        </p:spPr>
      </p:pic>
      <p:pic>
        <p:nvPicPr>
          <p:cNvPr id="37" name="Picture 36">
            <a:extLst>
              <a:ext uri="{FF2B5EF4-FFF2-40B4-BE49-F238E27FC236}">
                <a16:creationId xmlns:a16="http://schemas.microsoft.com/office/drawing/2014/main" id="{C09AF00C-D7DB-4D1F-BFDD-1968212379CC}"/>
              </a:ext>
            </a:extLst>
          </p:cNvPr>
          <p:cNvPicPr>
            <a:picLocks noChangeAspect="1"/>
          </p:cNvPicPr>
          <p:nvPr/>
        </p:nvPicPr>
        <p:blipFill>
          <a:blip r:embed="rId8"/>
          <a:stretch>
            <a:fillRect/>
          </a:stretch>
        </p:blipFill>
        <p:spPr>
          <a:xfrm>
            <a:off x="4423571" y="2948265"/>
            <a:ext cx="3690882" cy="320068"/>
          </a:xfrm>
          <a:prstGeom prst="rect">
            <a:avLst/>
          </a:prstGeom>
        </p:spPr>
      </p:pic>
      <p:pic>
        <p:nvPicPr>
          <p:cNvPr id="38" name="Picture 37">
            <a:extLst>
              <a:ext uri="{FF2B5EF4-FFF2-40B4-BE49-F238E27FC236}">
                <a16:creationId xmlns:a16="http://schemas.microsoft.com/office/drawing/2014/main" id="{67B2A730-4581-4C4A-A291-10E1C03F02A6}"/>
              </a:ext>
            </a:extLst>
          </p:cNvPr>
          <p:cNvPicPr>
            <a:picLocks noChangeAspect="1"/>
          </p:cNvPicPr>
          <p:nvPr/>
        </p:nvPicPr>
        <p:blipFill>
          <a:blip r:embed="rId8"/>
          <a:stretch>
            <a:fillRect/>
          </a:stretch>
        </p:blipFill>
        <p:spPr>
          <a:xfrm>
            <a:off x="4423571" y="3736312"/>
            <a:ext cx="3690882" cy="320068"/>
          </a:xfrm>
          <a:prstGeom prst="rect">
            <a:avLst/>
          </a:prstGeom>
        </p:spPr>
      </p:pic>
      <p:pic>
        <p:nvPicPr>
          <p:cNvPr id="39" name="Picture 38">
            <a:extLst>
              <a:ext uri="{FF2B5EF4-FFF2-40B4-BE49-F238E27FC236}">
                <a16:creationId xmlns:a16="http://schemas.microsoft.com/office/drawing/2014/main" id="{0F164870-3030-4F05-9DCD-ADAC953F696E}"/>
              </a:ext>
            </a:extLst>
          </p:cNvPr>
          <p:cNvPicPr>
            <a:picLocks noChangeAspect="1"/>
          </p:cNvPicPr>
          <p:nvPr/>
        </p:nvPicPr>
        <p:blipFill>
          <a:blip r:embed="rId8"/>
          <a:stretch>
            <a:fillRect/>
          </a:stretch>
        </p:blipFill>
        <p:spPr>
          <a:xfrm>
            <a:off x="4402667" y="4527380"/>
            <a:ext cx="3690882" cy="320068"/>
          </a:xfrm>
          <a:prstGeom prst="rect">
            <a:avLst/>
          </a:prstGeom>
        </p:spPr>
      </p:pic>
      <p:sp>
        <p:nvSpPr>
          <p:cNvPr id="40" name="TextBox 39">
            <a:extLst>
              <a:ext uri="{FF2B5EF4-FFF2-40B4-BE49-F238E27FC236}">
                <a16:creationId xmlns:a16="http://schemas.microsoft.com/office/drawing/2014/main" id="{C2FFAE72-4965-4567-AFC3-12CC7CF2ADA7}"/>
              </a:ext>
            </a:extLst>
          </p:cNvPr>
          <p:cNvSpPr txBox="1"/>
          <p:nvPr/>
        </p:nvSpPr>
        <p:spPr>
          <a:xfrm>
            <a:off x="4348561" y="967375"/>
            <a:ext cx="3886193" cy="3893374"/>
          </a:xfrm>
          <a:prstGeom prst="rect">
            <a:avLst/>
          </a:prstGeom>
          <a:noFill/>
        </p:spPr>
        <p:txBody>
          <a:bodyPr wrap="square" rtlCol="0">
            <a:spAutoFit/>
          </a:bodyPr>
          <a:lstStyle/>
          <a:p>
            <a:r>
              <a:rPr lang="en-US" sz="1300" dirty="0" err="1"/>
              <a:t>Tsis</a:t>
            </a:r>
            <a:r>
              <a:rPr lang="en-US" sz="1300" dirty="0"/>
              <a:t> </a:t>
            </a:r>
            <a:r>
              <a:rPr lang="en-US" sz="1300" dirty="0" err="1"/>
              <a:t>muaj</a:t>
            </a:r>
            <a:r>
              <a:rPr lang="en-US" sz="1300" dirty="0"/>
              <a:t> </a:t>
            </a:r>
            <a:r>
              <a:rPr lang="en-US" sz="1300" dirty="0" err="1"/>
              <a:t>lub</a:t>
            </a:r>
            <a:r>
              <a:rPr lang="en-US" sz="1300" dirty="0"/>
              <a:t> </a:t>
            </a:r>
            <a:r>
              <a:rPr lang="en-US" sz="1300" dirty="0" err="1"/>
              <a:t>hom</a:t>
            </a:r>
            <a:r>
              <a:rPr lang="en-US" sz="1300" dirty="0"/>
              <a:t> </a:t>
            </a:r>
            <a:r>
              <a:rPr lang="en-US" sz="1300" dirty="0" err="1"/>
              <a:t>phiaj</a:t>
            </a:r>
            <a:endParaRPr lang="en-US" sz="1300" dirty="0"/>
          </a:p>
          <a:p>
            <a:endParaRPr lang="en-US" sz="1300" dirty="0"/>
          </a:p>
          <a:p>
            <a:r>
              <a:rPr lang="en-US" sz="1300" dirty="0" err="1"/>
              <a:t>Ntiag</a:t>
            </a:r>
            <a:r>
              <a:rPr lang="en-US" sz="1300" dirty="0"/>
              <a:t> </a:t>
            </a:r>
            <a:r>
              <a:rPr lang="en-US" sz="1300" dirty="0" err="1"/>
              <a:t>tu</a:t>
            </a:r>
            <a:r>
              <a:rPr lang="en-US" sz="1300" dirty="0"/>
              <a:t> (</a:t>
            </a:r>
            <a:r>
              <a:rPr lang="en-US" sz="1300" dirty="0" err="1"/>
              <a:t>tsis</a:t>
            </a:r>
            <a:r>
              <a:rPr lang="en-US" sz="1300" dirty="0"/>
              <a:t> </a:t>
            </a:r>
            <a:r>
              <a:rPr lang="en-US" sz="1300" dirty="0" err="1"/>
              <a:t>yog</a:t>
            </a:r>
            <a:r>
              <a:rPr lang="en-US" sz="1300" dirty="0"/>
              <a:t> </a:t>
            </a:r>
            <a:r>
              <a:rPr lang="en-US" sz="1300" dirty="0" err="1"/>
              <a:t>phooj</a:t>
            </a:r>
            <a:r>
              <a:rPr lang="en-US" sz="1300" dirty="0"/>
              <a:t> </a:t>
            </a:r>
            <a:r>
              <a:rPr lang="en-US" sz="1300" dirty="0" err="1"/>
              <a:t>ywg</a:t>
            </a:r>
            <a:r>
              <a:rPr lang="en-US" sz="1300" dirty="0"/>
              <a:t>/</a:t>
            </a:r>
            <a:r>
              <a:rPr lang="en-US" sz="1300" dirty="0" err="1"/>
              <a:t>kev</a:t>
            </a:r>
            <a:r>
              <a:rPr lang="en-US" sz="1300" dirty="0"/>
              <a:t> </a:t>
            </a:r>
            <a:r>
              <a:rPr lang="en-US" sz="1300" dirty="0" err="1"/>
              <a:t>kho</a:t>
            </a:r>
            <a:r>
              <a:rPr lang="en-US" sz="1300" dirty="0"/>
              <a:t>/</a:t>
            </a:r>
            <a:r>
              <a:rPr lang="en-US" sz="1300" dirty="0" err="1"/>
              <a:t>hnub</a:t>
            </a:r>
            <a:r>
              <a:rPr lang="en-US" sz="1300" dirty="0"/>
              <a:t> </a:t>
            </a:r>
            <a:r>
              <a:rPr lang="en-US" sz="1300" dirty="0" err="1"/>
              <a:t>tim</a:t>
            </a:r>
            <a:r>
              <a:rPr lang="en-US" sz="1300" dirty="0"/>
              <a:t>)</a:t>
            </a:r>
          </a:p>
          <a:p>
            <a:endParaRPr lang="en-US" sz="1300" dirty="0"/>
          </a:p>
          <a:p>
            <a:r>
              <a:rPr lang="en-US" sz="1300" dirty="0" err="1"/>
              <a:t>Pab</a:t>
            </a:r>
            <a:r>
              <a:rPr lang="en-US" sz="1300" dirty="0"/>
              <a:t> </a:t>
            </a:r>
            <a:r>
              <a:rPr lang="en-US" sz="1300" dirty="0" err="1"/>
              <a:t>pawg</a:t>
            </a:r>
            <a:endParaRPr lang="en-US" sz="1300" dirty="0"/>
          </a:p>
          <a:p>
            <a:endParaRPr lang="en-US" sz="1300" dirty="0"/>
          </a:p>
          <a:p>
            <a:r>
              <a:rPr lang="en-US" sz="1300" dirty="0" err="1"/>
              <a:t>Muag</a:t>
            </a:r>
            <a:r>
              <a:rPr lang="en-US" sz="1300" dirty="0"/>
              <a:t>/</a:t>
            </a:r>
            <a:r>
              <a:rPr lang="en-US" sz="1300" dirty="0" err="1"/>
              <a:t>Thim</a:t>
            </a:r>
            <a:r>
              <a:rPr lang="en-US" sz="1300" dirty="0"/>
              <a:t> </a:t>
            </a:r>
            <a:r>
              <a:rPr lang="en-US" sz="1300" dirty="0" err="1"/>
              <a:t>rov</a:t>
            </a:r>
            <a:r>
              <a:rPr lang="en-US" sz="1300" dirty="0"/>
              <a:t> </a:t>
            </a:r>
            <a:r>
              <a:rPr lang="en-US" sz="1300" dirty="0" err="1"/>
              <a:t>qab</a:t>
            </a:r>
            <a:endParaRPr lang="en-US" sz="1300" dirty="0"/>
          </a:p>
          <a:p>
            <a:endParaRPr lang="en-US" sz="1300" dirty="0"/>
          </a:p>
          <a:p>
            <a:r>
              <a:rPr lang="en-US" sz="1300" dirty="0"/>
              <a:t>Kev sib </a:t>
            </a:r>
            <a:r>
              <a:rPr lang="en-US" sz="1300" dirty="0" err="1"/>
              <a:t>tham</a:t>
            </a:r>
            <a:r>
              <a:rPr lang="en-US" sz="1300" dirty="0"/>
              <a:t> (chit-chat)</a:t>
            </a:r>
          </a:p>
          <a:p>
            <a:endParaRPr lang="en-US" sz="1300" dirty="0"/>
          </a:p>
          <a:p>
            <a:r>
              <a:rPr lang="en-US" sz="1300" dirty="0"/>
              <a:t>Kev </a:t>
            </a:r>
            <a:r>
              <a:rPr lang="en-US" sz="1300" dirty="0" err="1"/>
              <a:t>nyiag</a:t>
            </a:r>
            <a:r>
              <a:rPr lang="en-US" sz="1300" dirty="0"/>
              <a:t> </a:t>
            </a:r>
            <a:r>
              <a:rPr lang="en-US" sz="1300" dirty="0" err="1"/>
              <a:t>saib</a:t>
            </a:r>
            <a:r>
              <a:rPr lang="en-US" sz="1300" dirty="0"/>
              <a:t> (Prying)</a:t>
            </a:r>
          </a:p>
          <a:p>
            <a:endParaRPr lang="en-US" sz="1300" dirty="0"/>
          </a:p>
          <a:p>
            <a:r>
              <a:rPr lang="en-US" sz="1300" dirty="0" err="1"/>
              <a:t>Qhov</a:t>
            </a:r>
            <a:r>
              <a:rPr lang="en-US" sz="1300" dirty="0"/>
              <a:t> </a:t>
            </a:r>
            <a:r>
              <a:rPr lang="en-US" sz="1300" dirty="0" err="1"/>
              <a:t>kawg</a:t>
            </a:r>
            <a:endParaRPr lang="en-US" sz="1300" dirty="0"/>
          </a:p>
          <a:p>
            <a:endParaRPr lang="en-US" sz="1300" dirty="0"/>
          </a:p>
          <a:p>
            <a:r>
              <a:rPr lang="en-US" sz="1300" dirty="0" err="1"/>
              <a:t>Xov</a:t>
            </a:r>
            <a:r>
              <a:rPr lang="en-US" sz="1300" dirty="0"/>
              <a:t> </a:t>
            </a:r>
            <a:r>
              <a:rPr lang="en-US" sz="1300" dirty="0" err="1"/>
              <a:t>tooj</a:t>
            </a:r>
            <a:r>
              <a:rPr lang="en-US" sz="1300" dirty="0"/>
              <a:t>/Email</a:t>
            </a:r>
          </a:p>
          <a:p>
            <a:endParaRPr lang="en-US" sz="1300" dirty="0"/>
          </a:p>
          <a:p>
            <a:r>
              <a:rPr lang="en-US" sz="1300" dirty="0"/>
              <a:t>Kev </a:t>
            </a:r>
            <a:r>
              <a:rPr lang="en-US" sz="1300" dirty="0" err="1"/>
              <a:t>tshawb</a:t>
            </a:r>
            <a:r>
              <a:rPr lang="en-US" sz="1300" dirty="0"/>
              <a:t> </a:t>
            </a:r>
            <a:r>
              <a:rPr lang="en-US" sz="1300" dirty="0" err="1"/>
              <a:t>fawb</a:t>
            </a:r>
            <a:endParaRPr lang="en-US" sz="1300" dirty="0"/>
          </a:p>
          <a:p>
            <a:endParaRPr lang="en-US" sz="1300" dirty="0"/>
          </a:p>
          <a:p>
            <a:r>
              <a:rPr lang="en-US" sz="1300" dirty="0"/>
              <a:t>“DAB TSI” </a:t>
            </a:r>
            <a:r>
              <a:rPr lang="en-US" sz="1300" dirty="0" err="1"/>
              <a:t>Cov</a:t>
            </a:r>
            <a:r>
              <a:rPr lang="en-US" sz="1300" dirty="0"/>
              <a:t> </a:t>
            </a:r>
            <a:r>
              <a:rPr lang="en-US" sz="1300" dirty="0" err="1"/>
              <a:t>lus</a:t>
            </a:r>
            <a:r>
              <a:rPr lang="en-US" sz="1300" dirty="0"/>
              <a:t> </a:t>
            </a:r>
            <a:r>
              <a:rPr lang="en-US" sz="1300" dirty="0" err="1"/>
              <a:t>nug</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0"/>
          <p:cNvSpPr txBox="1">
            <a:spLocks noGrp="1"/>
          </p:cNvSpPr>
          <p:nvPr>
            <p:ph type="title"/>
          </p:nvPr>
        </p:nvSpPr>
        <p:spPr>
          <a:xfrm>
            <a:off x="824000" y="763599"/>
            <a:ext cx="7317000" cy="427732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2300" dirty="0" err="1"/>
              <a:t>Peb</a:t>
            </a:r>
            <a:r>
              <a:rPr lang="en-US" sz="2300" dirty="0"/>
              <a:t> </a:t>
            </a:r>
            <a:r>
              <a:rPr lang="en-US" sz="2300" dirty="0" err="1"/>
              <a:t>yuav</a:t>
            </a:r>
            <a:r>
              <a:rPr lang="en-US" sz="2300" dirty="0"/>
              <a:t> </a:t>
            </a:r>
            <a:r>
              <a:rPr lang="en-US" sz="2300" dirty="0" err="1"/>
              <a:t>ua</a:t>
            </a:r>
            <a:r>
              <a:rPr lang="en-US" sz="2300" dirty="0"/>
              <a:t> </a:t>
            </a:r>
            <a:r>
              <a:rPr lang="en-US" sz="2300" dirty="0" err="1"/>
              <a:t>tus</a:t>
            </a:r>
            <a:r>
              <a:rPr lang="en-US" sz="2300" dirty="0"/>
              <a:t> </a:t>
            </a:r>
            <a:r>
              <a:rPr lang="en-US" sz="2300" dirty="0" err="1"/>
              <a:t>qauv</a:t>
            </a:r>
            <a:r>
              <a:rPr lang="en-US" sz="2300" dirty="0"/>
              <a:t> </a:t>
            </a:r>
            <a:r>
              <a:rPr lang="en-US" sz="2300" dirty="0" err="1"/>
              <a:t>txheej</a:t>
            </a:r>
            <a:r>
              <a:rPr lang="en-US" sz="2300" dirty="0"/>
              <a:t> </a:t>
            </a:r>
            <a:r>
              <a:rPr lang="en-US" sz="2300" dirty="0" err="1"/>
              <a:t>txheem</a:t>
            </a:r>
            <a:r>
              <a:rPr lang="en-US" sz="2300" dirty="0"/>
              <a:t> </a:t>
            </a:r>
            <a:r>
              <a:rPr lang="en-US" sz="2300" dirty="0" err="1"/>
              <a:t>rau</a:t>
            </a:r>
            <a:r>
              <a:rPr lang="en-US" sz="2300" dirty="0"/>
              <a:t> </a:t>
            </a:r>
            <a:r>
              <a:rPr lang="en-US" sz="2300" dirty="0" err="1"/>
              <a:t>ntawm</a:t>
            </a:r>
            <a:r>
              <a:rPr lang="en-US" sz="2300" dirty="0"/>
              <a:t> </a:t>
            </a:r>
            <a:r>
              <a:rPr lang="en-US" sz="2300" dirty="0" err="1"/>
              <a:t>ib</a:t>
            </a:r>
            <a:r>
              <a:rPr lang="en-US" sz="2300" dirty="0"/>
              <a:t> </a:t>
            </a:r>
            <a:r>
              <a:rPr lang="en-US" sz="2300" dirty="0" err="1"/>
              <a:t>lub</a:t>
            </a:r>
            <a:r>
              <a:rPr lang="en-US" sz="2300" dirty="0"/>
              <a:t> </a:t>
            </a:r>
            <a:r>
              <a:rPr lang="en-US" sz="2300" dirty="0" err="1"/>
              <a:t>rooj</a:t>
            </a:r>
            <a:r>
              <a:rPr lang="en-US" sz="2300" dirty="0"/>
              <a:t> sib </a:t>
            </a:r>
            <a:r>
              <a:rPr lang="en-US" sz="2300" dirty="0" err="1"/>
              <a:t>tham</a:t>
            </a:r>
            <a:r>
              <a:rPr lang="en-US" sz="2300" dirty="0"/>
              <a:t> </a:t>
            </a:r>
            <a:r>
              <a:rPr lang="en-US" sz="2300" dirty="0" err="1"/>
              <a:t>uas</a:t>
            </a:r>
            <a:r>
              <a:rPr lang="en-US" sz="2300" dirty="0"/>
              <a:t> </a:t>
            </a:r>
            <a:r>
              <a:rPr lang="en-US" sz="2300" dirty="0" err="1"/>
              <a:t>siv</a:t>
            </a:r>
            <a:r>
              <a:rPr lang="en-US" sz="2300" dirty="0"/>
              <a:t> </a:t>
            </a:r>
            <a:r>
              <a:rPr lang="en-US" sz="2300" dirty="0" err="1"/>
              <a:t>Daim</a:t>
            </a:r>
            <a:r>
              <a:rPr lang="en-US" sz="2300" dirty="0"/>
              <a:t> </a:t>
            </a:r>
            <a:r>
              <a:rPr lang="en-US" sz="2300" dirty="0" err="1"/>
              <a:t>Duab</a:t>
            </a:r>
            <a:r>
              <a:rPr lang="en-US" sz="2300" dirty="0"/>
              <a:t> </a:t>
            </a:r>
            <a:r>
              <a:rPr lang="en-US" sz="2300" dirty="0" err="1"/>
              <a:t>Ua</a:t>
            </a:r>
            <a:r>
              <a:rPr lang="en-US" sz="2300" dirty="0"/>
              <a:t> </a:t>
            </a:r>
            <a:r>
              <a:rPr lang="en-US" sz="2300" dirty="0" err="1"/>
              <a:t>Hauj</a:t>
            </a:r>
            <a:r>
              <a:rPr lang="en-US" sz="2300" dirty="0"/>
              <a:t> </a:t>
            </a:r>
            <a:r>
              <a:rPr lang="en-US" sz="2300" dirty="0" err="1"/>
              <a:t>lwm</a:t>
            </a:r>
            <a:r>
              <a:rPr lang="en-US" sz="2300" dirty="0"/>
              <a:t> (stick figure worksheet)</a:t>
            </a:r>
            <a:r>
              <a:rPr lang="en" sz="2300" dirty="0"/>
              <a:t>.</a:t>
            </a:r>
            <a:endParaRPr sz="2300" dirty="0"/>
          </a:p>
          <a:p>
            <a:pPr marL="0" lvl="0" indent="0" algn="just" rtl="0">
              <a:spcBef>
                <a:spcPts val="1000"/>
              </a:spcBef>
              <a:spcAft>
                <a:spcPts val="0"/>
              </a:spcAft>
              <a:buNone/>
            </a:pPr>
            <a:endParaRPr sz="2300" dirty="0"/>
          </a:p>
          <a:p>
            <a:pPr marL="0" lvl="0" indent="0" algn="just" rtl="0">
              <a:spcBef>
                <a:spcPts val="1000"/>
              </a:spcBef>
              <a:spcAft>
                <a:spcPts val="0"/>
              </a:spcAft>
              <a:buNone/>
            </a:pPr>
            <a:r>
              <a:rPr lang="en-US" sz="2300" dirty="0"/>
              <a:t>Tom </a:t>
            </a:r>
            <a:r>
              <a:rPr lang="en-US" sz="2300" dirty="0" err="1"/>
              <a:t>ntej</a:t>
            </a:r>
            <a:r>
              <a:rPr lang="en-US" sz="2300" dirty="0"/>
              <a:t>, </a:t>
            </a:r>
            <a:r>
              <a:rPr lang="en-US" sz="2300" dirty="0" err="1"/>
              <a:t>koj</a:t>
            </a:r>
            <a:r>
              <a:rPr lang="en-US" sz="2300" dirty="0"/>
              <a:t> </a:t>
            </a:r>
            <a:r>
              <a:rPr lang="en-US" sz="2300" dirty="0" err="1"/>
              <a:t>yuav</a:t>
            </a:r>
            <a:r>
              <a:rPr lang="en-US" sz="2300" dirty="0"/>
              <a:t> </a:t>
            </a:r>
            <a:r>
              <a:rPr lang="en-US" sz="2300" dirty="0" err="1"/>
              <a:t>sau</a:t>
            </a:r>
            <a:r>
              <a:rPr lang="en-US" sz="2300" dirty="0"/>
              <a:t> </a:t>
            </a:r>
            <a:r>
              <a:rPr lang="en-US" sz="2300" dirty="0" err="1"/>
              <a:t>nws</a:t>
            </a:r>
            <a:r>
              <a:rPr lang="en-US" sz="2300" dirty="0"/>
              <a:t> </a:t>
            </a:r>
            <a:r>
              <a:rPr lang="en-US" sz="2300" dirty="0" err="1"/>
              <a:t>rau</a:t>
            </a:r>
            <a:r>
              <a:rPr lang="en-US" sz="2300" dirty="0"/>
              <a:t> </a:t>
            </a:r>
            <a:r>
              <a:rPr lang="en-US" sz="2300" dirty="0" err="1"/>
              <a:t>ntawm</a:t>
            </a:r>
            <a:r>
              <a:rPr lang="en-US" sz="2300" dirty="0"/>
              <a:t> </a:t>
            </a:r>
            <a:r>
              <a:rPr lang="en-US" sz="2300" dirty="0" err="1"/>
              <a:t>koj</a:t>
            </a:r>
            <a:r>
              <a:rPr lang="en-US" sz="2300" dirty="0"/>
              <a:t> </a:t>
            </a:r>
            <a:r>
              <a:rPr lang="en-US" sz="2300" dirty="0" err="1"/>
              <a:t>cov</a:t>
            </a:r>
            <a:r>
              <a:rPr lang="en-US" sz="2300" dirty="0"/>
              <a:t> </a:t>
            </a:r>
            <a:r>
              <a:rPr lang="en-US" sz="2300" dirty="0" err="1"/>
              <a:t>ntawv</a:t>
            </a:r>
            <a:r>
              <a:rPr lang="en-US" sz="2300" dirty="0"/>
              <a:t> </a:t>
            </a:r>
            <a:r>
              <a:rPr lang="en-US" sz="2300" dirty="0" err="1"/>
              <a:t>uas</a:t>
            </a:r>
            <a:r>
              <a:rPr lang="en-US" sz="2300" dirty="0"/>
              <a:t> </a:t>
            </a:r>
            <a:r>
              <a:rPr lang="en-US" sz="2300" dirty="0" err="1"/>
              <a:t>sau</a:t>
            </a:r>
            <a:r>
              <a:rPr lang="en-US" sz="2300" dirty="0"/>
              <a:t> </a:t>
            </a:r>
            <a:r>
              <a:rPr lang="en-US" sz="2300" dirty="0" err="1"/>
              <a:t>tseg</a:t>
            </a:r>
            <a:r>
              <a:rPr lang="en-US" sz="2300" dirty="0"/>
              <a:t> </a:t>
            </a:r>
            <a:r>
              <a:rPr lang="en-US" sz="2300" dirty="0" err="1"/>
              <a:t>txog</a:t>
            </a:r>
            <a:r>
              <a:rPr lang="en-US" sz="2300" dirty="0"/>
              <a:t> </a:t>
            </a:r>
            <a:r>
              <a:rPr lang="en-US" sz="2300" dirty="0" err="1"/>
              <a:t>koj</a:t>
            </a:r>
            <a:r>
              <a:rPr lang="en-US" sz="2300" dirty="0"/>
              <a:t> </a:t>
            </a:r>
            <a:r>
              <a:rPr lang="en-US" sz="2300" dirty="0" err="1"/>
              <a:t>tus</a:t>
            </a:r>
            <a:r>
              <a:rPr lang="en-US" sz="2300" dirty="0"/>
              <a:t> </a:t>
            </a:r>
            <a:r>
              <a:rPr lang="en-US" sz="2300" dirty="0" err="1"/>
              <a:t>kheej</a:t>
            </a:r>
            <a:r>
              <a:rPr lang="en" sz="2300" dirty="0"/>
              <a:t>.</a:t>
            </a:r>
            <a:endParaRPr sz="2300" dirty="0"/>
          </a:p>
          <a:p>
            <a:pPr marL="0" lvl="0" indent="0" algn="just" rtl="0">
              <a:spcBef>
                <a:spcPts val="1000"/>
              </a:spcBef>
              <a:spcAft>
                <a:spcPts val="0"/>
              </a:spcAft>
              <a:buNone/>
            </a:pPr>
            <a:endParaRPr sz="2300" dirty="0"/>
          </a:p>
          <a:p>
            <a:pPr marL="0" lvl="0" indent="0" algn="just" rtl="0">
              <a:spcBef>
                <a:spcPts val="1000"/>
              </a:spcBef>
              <a:spcAft>
                <a:spcPts val="1000"/>
              </a:spcAft>
              <a:buNone/>
            </a:pPr>
            <a:r>
              <a:rPr lang="en-US" sz="2300" dirty="0"/>
              <a:t>Tom </a:t>
            </a:r>
            <a:r>
              <a:rPr lang="en-US" sz="2300" dirty="0" err="1"/>
              <a:t>qab</a:t>
            </a:r>
            <a:r>
              <a:rPr lang="en-US" sz="2300" dirty="0"/>
              <a:t> </a:t>
            </a:r>
            <a:r>
              <a:rPr lang="en-US" sz="2300" dirty="0" err="1"/>
              <a:t>ntawv</a:t>
            </a:r>
            <a:r>
              <a:rPr lang="en-US" sz="2300" dirty="0"/>
              <a:t>, </a:t>
            </a:r>
            <a:r>
              <a:rPr lang="en-US" sz="2300" dirty="0" err="1"/>
              <a:t>koj</a:t>
            </a:r>
            <a:r>
              <a:rPr lang="en-US" sz="2300" dirty="0"/>
              <a:t> </a:t>
            </a:r>
            <a:r>
              <a:rPr lang="en-US" sz="2300" dirty="0" err="1"/>
              <a:t>yuav</a:t>
            </a:r>
            <a:r>
              <a:rPr lang="en-US" sz="2300" dirty="0"/>
              <a:t> </a:t>
            </a:r>
            <a:r>
              <a:rPr lang="en-US" sz="2300" dirty="0" err="1"/>
              <a:t>ntsib</a:t>
            </a:r>
            <a:r>
              <a:rPr lang="en-US" sz="2300" dirty="0"/>
              <a:t> </a:t>
            </a:r>
            <a:r>
              <a:rPr lang="en-US" sz="2300" dirty="0" err="1"/>
              <a:t>nrog</a:t>
            </a:r>
            <a:r>
              <a:rPr lang="en-US" sz="2300" dirty="0"/>
              <a:t>  </a:t>
            </a:r>
            <a:r>
              <a:rPr lang="en-US" sz="2300" dirty="0" err="1"/>
              <a:t>Pawg</a:t>
            </a:r>
            <a:r>
              <a:rPr lang="en-US" sz="2300" dirty="0"/>
              <a:t> Sab </a:t>
            </a:r>
            <a:r>
              <a:rPr lang="en-US" sz="2300" dirty="0" err="1"/>
              <a:t>Laj</a:t>
            </a:r>
            <a:r>
              <a:rPr lang="en-US" sz="2300" dirty="0"/>
              <a:t> </a:t>
            </a:r>
            <a:r>
              <a:rPr lang="en-US" sz="2300" dirty="0" err="1"/>
              <a:t>Ntawm</a:t>
            </a:r>
            <a:r>
              <a:rPr lang="en-US" sz="2300" dirty="0"/>
              <a:t> </a:t>
            </a:r>
            <a:r>
              <a:rPr lang="en-US" sz="2300" dirty="0" err="1"/>
              <a:t>Pej</a:t>
            </a:r>
            <a:r>
              <a:rPr lang="en-US" sz="2300" dirty="0"/>
              <a:t> </a:t>
            </a:r>
            <a:r>
              <a:rPr lang="en-US" sz="2300" dirty="0" err="1"/>
              <a:t>Xeem</a:t>
            </a:r>
            <a:r>
              <a:rPr lang="en-US" sz="2300" dirty="0"/>
              <a:t> </a:t>
            </a:r>
            <a:r>
              <a:rPr lang="en-US" sz="2300" dirty="0" err="1"/>
              <a:t>txhawm</a:t>
            </a:r>
            <a:r>
              <a:rPr lang="en-US" sz="2300" dirty="0"/>
              <a:t> </a:t>
            </a:r>
            <a:r>
              <a:rPr lang="en-US" sz="2300" dirty="0" err="1"/>
              <a:t>rau</a:t>
            </a:r>
            <a:r>
              <a:rPr lang="en-US" sz="2300" dirty="0"/>
              <a:t> </a:t>
            </a:r>
            <a:r>
              <a:rPr lang="en-US" sz="2300" dirty="0" err="1"/>
              <a:t>kom</a:t>
            </a:r>
            <a:r>
              <a:rPr lang="en-US" sz="2300" dirty="0"/>
              <a:t> </a:t>
            </a:r>
            <a:r>
              <a:rPr lang="en-US" sz="2300" dirty="0" err="1"/>
              <a:t>sau</a:t>
            </a:r>
            <a:r>
              <a:rPr lang="en-US" sz="2300" dirty="0"/>
              <a:t> </a:t>
            </a:r>
            <a:r>
              <a:rPr lang="en-US" sz="2300" dirty="0" err="1"/>
              <a:t>cov</a:t>
            </a:r>
            <a:r>
              <a:rPr lang="en-US" sz="2300" dirty="0"/>
              <a:t> </a:t>
            </a:r>
            <a:r>
              <a:rPr lang="en-US" sz="2300" dirty="0" err="1"/>
              <a:t>ntaub</a:t>
            </a:r>
            <a:r>
              <a:rPr lang="en-US" sz="2300" dirty="0"/>
              <a:t> </a:t>
            </a:r>
            <a:r>
              <a:rPr lang="en-US" sz="2300" dirty="0" err="1"/>
              <a:t>ntawv</a:t>
            </a:r>
            <a:r>
              <a:rPr lang="en-US" sz="2300" dirty="0"/>
              <a:t> </a:t>
            </a:r>
            <a:r>
              <a:rPr lang="en-US" sz="2300" dirty="0" err="1"/>
              <a:t>hais</a:t>
            </a:r>
            <a:r>
              <a:rPr lang="en-US" sz="2300" dirty="0"/>
              <a:t> </a:t>
            </a:r>
            <a:r>
              <a:rPr lang="en-US" sz="2300" dirty="0" err="1"/>
              <a:t>txog</a:t>
            </a:r>
            <a:r>
              <a:rPr lang="en-US" sz="2300" dirty="0"/>
              <a:t> </a:t>
            </a:r>
            <a:r>
              <a:rPr lang="en-US" sz="2300" dirty="0" err="1"/>
              <a:t>lawv</a:t>
            </a:r>
            <a:r>
              <a:rPr lang="en" sz="2300" dirty="0"/>
              <a:t>.</a:t>
            </a:r>
            <a:endParaRPr sz="2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1"/>
          <p:cNvSpPr txBox="1">
            <a:spLocks noGrp="1"/>
          </p:cNvSpPr>
          <p:nvPr>
            <p:ph type="title"/>
          </p:nvPr>
        </p:nvSpPr>
        <p:spPr>
          <a:xfrm rot="10800000" flipH="1">
            <a:off x="1315100" y="252375"/>
            <a:ext cx="7225800" cy="1077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300">
              <a:solidFill>
                <a:srgbClr val="000000"/>
              </a:solidFill>
              <a:latin typeface="Playfair Display"/>
              <a:ea typeface="Playfair Display"/>
              <a:cs typeface="Playfair Display"/>
              <a:sym typeface="Playfair Display"/>
            </a:endParaRPr>
          </a:p>
          <a:p>
            <a:pPr marL="0" lvl="0" indent="0" algn="l" rtl="0">
              <a:spcBef>
                <a:spcPts val="0"/>
              </a:spcBef>
              <a:spcAft>
                <a:spcPts val="0"/>
              </a:spcAft>
              <a:buNone/>
            </a:pPr>
            <a:endParaRPr sz="3400">
              <a:solidFill>
                <a:schemeClr val="lt2"/>
              </a:solidFill>
            </a:endParaRPr>
          </a:p>
        </p:txBody>
      </p:sp>
      <p:pic>
        <p:nvPicPr>
          <p:cNvPr id="405" name="Google Shape;405;p31"/>
          <p:cNvPicPr preferRelativeResize="0"/>
          <p:nvPr/>
        </p:nvPicPr>
        <p:blipFill>
          <a:blip r:embed="rId3">
            <a:alphaModFix amt="54000"/>
          </a:blip>
          <a:stretch>
            <a:fillRect/>
          </a:stretch>
        </p:blipFill>
        <p:spPr>
          <a:xfrm>
            <a:off x="6743363" y="3176813"/>
            <a:ext cx="2091350" cy="2091350"/>
          </a:xfrm>
          <a:prstGeom prst="rect">
            <a:avLst/>
          </a:prstGeom>
          <a:noFill/>
          <a:ln>
            <a:noFill/>
          </a:ln>
        </p:spPr>
      </p:pic>
      <p:pic>
        <p:nvPicPr>
          <p:cNvPr id="406" name="Google Shape;406;p31"/>
          <p:cNvPicPr preferRelativeResize="0"/>
          <p:nvPr/>
        </p:nvPicPr>
        <p:blipFill>
          <a:blip r:embed="rId4">
            <a:alphaModFix amt="42000"/>
          </a:blip>
          <a:stretch>
            <a:fillRect/>
          </a:stretch>
        </p:blipFill>
        <p:spPr>
          <a:xfrm flipH="1">
            <a:off x="7682576" y="4116025"/>
            <a:ext cx="212925" cy="212925"/>
          </a:xfrm>
          <a:prstGeom prst="rect">
            <a:avLst/>
          </a:prstGeom>
          <a:noFill/>
          <a:ln>
            <a:noFill/>
          </a:ln>
        </p:spPr>
      </p:pic>
      <p:pic>
        <p:nvPicPr>
          <p:cNvPr id="407" name="Google Shape;407;p31"/>
          <p:cNvPicPr preferRelativeResize="0"/>
          <p:nvPr/>
        </p:nvPicPr>
        <p:blipFill>
          <a:blip r:embed="rId5">
            <a:alphaModFix/>
          </a:blip>
          <a:stretch>
            <a:fillRect/>
          </a:stretch>
        </p:blipFill>
        <p:spPr>
          <a:xfrm>
            <a:off x="2030550" y="0"/>
            <a:ext cx="5104825" cy="5143499"/>
          </a:xfrm>
          <a:prstGeom prst="rect">
            <a:avLst/>
          </a:prstGeom>
          <a:noFill/>
          <a:ln>
            <a:noFill/>
          </a:ln>
        </p:spPr>
      </p:pic>
      <p:sp>
        <p:nvSpPr>
          <p:cNvPr id="3" name="Rectangle 2">
            <a:extLst>
              <a:ext uri="{FF2B5EF4-FFF2-40B4-BE49-F238E27FC236}">
                <a16:creationId xmlns:a16="http://schemas.microsoft.com/office/drawing/2014/main" id="{4E860C84-3D42-4BBA-BC74-6D76C30596CF}"/>
              </a:ext>
            </a:extLst>
          </p:cNvPr>
          <p:cNvSpPr/>
          <p:nvPr/>
        </p:nvSpPr>
        <p:spPr>
          <a:xfrm>
            <a:off x="2186940" y="434340"/>
            <a:ext cx="2857500" cy="2514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dirty="0">
                <a:solidFill>
                  <a:schemeClr val="bg2"/>
                </a:solidFill>
              </a:rPr>
              <a:t>Kev </a:t>
            </a:r>
            <a:r>
              <a:rPr lang="en-US" sz="800" dirty="0" err="1">
                <a:solidFill>
                  <a:schemeClr val="bg2"/>
                </a:solidFill>
              </a:rPr>
              <a:t>tsim</a:t>
            </a:r>
            <a:r>
              <a:rPr lang="en-US" sz="800" dirty="0">
                <a:solidFill>
                  <a:schemeClr val="bg2"/>
                </a:solidFill>
              </a:rPr>
              <a:t> </a:t>
            </a:r>
            <a:r>
              <a:rPr lang="en-US" sz="800" dirty="0" err="1">
                <a:solidFill>
                  <a:schemeClr val="bg2"/>
                </a:solidFill>
              </a:rPr>
              <a:t>daim</a:t>
            </a:r>
            <a:r>
              <a:rPr lang="en-US" sz="800" dirty="0">
                <a:solidFill>
                  <a:schemeClr val="bg2"/>
                </a:solidFill>
              </a:rPr>
              <a:t> </a:t>
            </a:r>
            <a:r>
              <a:rPr lang="en-US" sz="800" dirty="0" err="1">
                <a:solidFill>
                  <a:schemeClr val="bg2"/>
                </a:solidFill>
              </a:rPr>
              <a:t>duab</a:t>
            </a:r>
            <a:r>
              <a:rPr lang="en-US" sz="800" dirty="0">
                <a:solidFill>
                  <a:schemeClr val="bg2"/>
                </a:solidFill>
              </a:rPr>
              <a:t> </a:t>
            </a:r>
            <a:r>
              <a:rPr lang="en-US" sz="800" dirty="0" err="1">
                <a:solidFill>
                  <a:schemeClr val="bg2"/>
                </a:solidFill>
              </a:rPr>
              <a:t>uas</a:t>
            </a:r>
            <a:r>
              <a:rPr lang="en-US" sz="800" dirty="0">
                <a:solidFill>
                  <a:schemeClr val="bg2"/>
                </a:solidFill>
              </a:rPr>
              <a:t> </a:t>
            </a:r>
            <a:r>
              <a:rPr lang="en-US" sz="800" dirty="0" err="1">
                <a:solidFill>
                  <a:schemeClr val="bg2"/>
                </a:solidFill>
              </a:rPr>
              <a:t>tus</a:t>
            </a:r>
            <a:r>
              <a:rPr lang="en-US" sz="800" dirty="0">
                <a:solidFill>
                  <a:schemeClr val="bg2"/>
                </a:solidFill>
              </a:rPr>
              <a:t> </a:t>
            </a:r>
            <a:r>
              <a:rPr lang="en-US" sz="800" dirty="0" err="1">
                <a:solidFill>
                  <a:schemeClr val="bg2"/>
                </a:solidFill>
              </a:rPr>
              <a:t>kheej</a:t>
            </a:r>
            <a:r>
              <a:rPr lang="en-US" sz="800" dirty="0">
                <a:solidFill>
                  <a:schemeClr val="bg2"/>
                </a:solidFill>
              </a:rPr>
              <a:t> </a:t>
            </a:r>
            <a:r>
              <a:rPr lang="en-US" sz="800" dirty="0" err="1">
                <a:solidFill>
                  <a:schemeClr val="bg2"/>
                </a:solidFill>
              </a:rPr>
              <a:t>nyiam</a:t>
            </a:r>
            <a:r>
              <a:rPr lang="en-US" sz="800" dirty="0">
                <a:solidFill>
                  <a:schemeClr val="bg2"/>
                </a:solidFill>
              </a:rPr>
              <a:t>: </a:t>
            </a:r>
            <a:r>
              <a:rPr lang="en-US" sz="800" dirty="0" err="1">
                <a:solidFill>
                  <a:schemeClr val="bg2"/>
                </a:solidFill>
              </a:rPr>
              <a:t>daim</a:t>
            </a:r>
            <a:r>
              <a:rPr lang="en-US" sz="800" dirty="0">
                <a:solidFill>
                  <a:schemeClr val="bg2"/>
                </a:solidFill>
              </a:rPr>
              <a:t> </a:t>
            </a:r>
            <a:r>
              <a:rPr lang="en-US" sz="800" dirty="0" err="1">
                <a:solidFill>
                  <a:schemeClr val="bg2"/>
                </a:solidFill>
              </a:rPr>
              <a:t>duab</a:t>
            </a:r>
            <a:r>
              <a:rPr lang="en-US" sz="800" dirty="0">
                <a:solidFill>
                  <a:schemeClr val="bg2"/>
                </a:solidFill>
              </a:rPr>
              <a:t> </a:t>
            </a:r>
            <a:r>
              <a:rPr lang="en-US" sz="800" dirty="0" err="1">
                <a:solidFill>
                  <a:schemeClr val="bg2"/>
                </a:solidFill>
              </a:rPr>
              <a:t>ua</a:t>
            </a:r>
            <a:r>
              <a:rPr lang="en-US" sz="800" dirty="0">
                <a:solidFill>
                  <a:schemeClr val="bg2"/>
                </a:solidFill>
              </a:rPr>
              <a:t> </a:t>
            </a:r>
            <a:r>
              <a:rPr lang="en-US" sz="800" dirty="0" err="1">
                <a:solidFill>
                  <a:schemeClr val="bg2"/>
                </a:solidFill>
              </a:rPr>
              <a:t>hauj</a:t>
            </a:r>
            <a:r>
              <a:rPr lang="en-US" sz="800" dirty="0">
                <a:solidFill>
                  <a:schemeClr val="bg2"/>
                </a:solidFill>
              </a:rPr>
              <a:t> </a:t>
            </a:r>
            <a:r>
              <a:rPr lang="en-US" sz="800" dirty="0" err="1">
                <a:solidFill>
                  <a:schemeClr val="bg2"/>
                </a:solidFill>
              </a:rPr>
              <a:t>lwm</a:t>
            </a:r>
            <a:r>
              <a:rPr lang="en-US" sz="800" dirty="0">
                <a:solidFill>
                  <a:schemeClr val="bg2"/>
                </a:solidFill>
              </a:rPr>
              <a:t> (stick figure worksheet)</a:t>
            </a:r>
          </a:p>
        </p:txBody>
      </p:sp>
      <p:sp>
        <p:nvSpPr>
          <p:cNvPr id="4" name="Rectangle 3">
            <a:extLst>
              <a:ext uri="{FF2B5EF4-FFF2-40B4-BE49-F238E27FC236}">
                <a16:creationId xmlns:a16="http://schemas.microsoft.com/office/drawing/2014/main" id="{1AAFDB93-5DEF-4738-AACE-3A6C65B5A81A}"/>
              </a:ext>
            </a:extLst>
          </p:cNvPr>
          <p:cNvSpPr/>
          <p:nvPr/>
        </p:nvSpPr>
        <p:spPr>
          <a:xfrm>
            <a:off x="2286000" y="1021080"/>
            <a:ext cx="128016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b="1" dirty="0" err="1">
                <a:solidFill>
                  <a:schemeClr val="bg2"/>
                </a:solidFill>
              </a:rPr>
              <a:t>kev</a:t>
            </a:r>
            <a:r>
              <a:rPr lang="en-US" sz="500" b="1" dirty="0">
                <a:solidFill>
                  <a:schemeClr val="bg2"/>
                </a:solidFill>
              </a:rPr>
              <a:t> sib </a:t>
            </a:r>
            <a:r>
              <a:rPr lang="en-US" sz="500" b="1" dirty="0" err="1">
                <a:solidFill>
                  <a:schemeClr val="bg2"/>
                </a:solidFill>
              </a:rPr>
              <a:t>raug</a:t>
            </a:r>
            <a:r>
              <a:rPr lang="en-US" sz="500" b="1" dirty="0">
                <a:solidFill>
                  <a:schemeClr val="bg2"/>
                </a:solidFill>
              </a:rPr>
              <a:t> zoo </a:t>
            </a:r>
            <a:r>
              <a:rPr lang="en-US" sz="500" b="1" dirty="0" err="1">
                <a:solidFill>
                  <a:schemeClr val="bg2"/>
                </a:solidFill>
              </a:rPr>
              <a:t>ntawm</a:t>
            </a:r>
            <a:r>
              <a:rPr lang="en-US" sz="500" b="1" dirty="0">
                <a:solidFill>
                  <a:schemeClr val="bg2"/>
                </a:solidFill>
              </a:rPr>
              <a:t> </a:t>
            </a:r>
            <a:r>
              <a:rPr lang="en-US" sz="500" b="1" dirty="0" err="1">
                <a:solidFill>
                  <a:schemeClr val="bg2"/>
                </a:solidFill>
              </a:rPr>
              <a:t>tus</a:t>
            </a:r>
            <a:r>
              <a:rPr lang="en-US" sz="500" b="1" dirty="0">
                <a:solidFill>
                  <a:schemeClr val="bg2"/>
                </a:solidFill>
              </a:rPr>
              <a:t> </a:t>
            </a:r>
            <a:r>
              <a:rPr lang="en-US" sz="500" b="1" dirty="0" err="1">
                <a:solidFill>
                  <a:schemeClr val="bg2"/>
                </a:solidFill>
              </a:rPr>
              <a:t>kheej</a:t>
            </a:r>
            <a:endParaRPr lang="en-US" sz="500" b="1" dirty="0">
              <a:solidFill>
                <a:schemeClr val="bg2"/>
              </a:solidFill>
            </a:endParaRPr>
          </a:p>
        </p:txBody>
      </p:sp>
      <p:sp>
        <p:nvSpPr>
          <p:cNvPr id="9" name="Rectangle 8">
            <a:extLst>
              <a:ext uri="{FF2B5EF4-FFF2-40B4-BE49-F238E27FC236}">
                <a16:creationId xmlns:a16="http://schemas.microsoft.com/office/drawing/2014/main" id="{A60D78A9-1028-4E43-8187-BC303E0D4FE6}"/>
              </a:ext>
            </a:extLst>
          </p:cNvPr>
          <p:cNvSpPr/>
          <p:nvPr/>
        </p:nvSpPr>
        <p:spPr>
          <a:xfrm>
            <a:off x="2286000" y="2367280"/>
            <a:ext cx="128016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b="1" dirty="0" err="1">
                <a:solidFill>
                  <a:schemeClr val="bg2"/>
                </a:solidFill>
              </a:rPr>
              <a:t>Cov</a:t>
            </a:r>
            <a:r>
              <a:rPr lang="en-US" sz="500" b="1" dirty="0">
                <a:solidFill>
                  <a:schemeClr val="bg2"/>
                </a:solidFill>
              </a:rPr>
              <a:t> </a:t>
            </a:r>
            <a:r>
              <a:rPr lang="en-US" sz="500" b="1" dirty="0" err="1">
                <a:solidFill>
                  <a:schemeClr val="bg2"/>
                </a:solidFill>
              </a:rPr>
              <a:t>keeb</a:t>
            </a:r>
            <a:r>
              <a:rPr lang="en-US" sz="500" b="1" dirty="0">
                <a:solidFill>
                  <a:schemeClr val="bg2"/>
                </a:solidFill>
              </a:rPr>
              <a:t> </a:t>
            </a:r>
            <a:r>
              <a:rPr lang="en-US" sz="500" b="1" dirty="0" err="1">
                <a:solidFill>
                  <a:schemeClr val="bg2"/>
                </a:solidFill>
              </a:rPr>
              <a:t>kwm</a:t>
            </a:r>
            <a:r>
              <a:rPr lang="en-US" sz="500" b="1" dirty="0">
                <a:solidFill>
                  <a:schemeClr val="bg2"/>
                </a:solidFill>
              </a:rPr>
              <a:t> </a:t>
            </a:r>
            <a:r>
              <a:rPr lang="en-US" sz="500" b="1" dirty="0" err="1">
                <a:solidFill>
                  <a:schemeClr val="bg2"/>
                </a:solidFill>
              </a:rPr>
              <a:t>uas</a:t>
            </a:r>
            <a:r>
              <a:rPr lang="en-US" sz="500" b="1" dirty="0">
                <a:solidFill>
                  <a:schemeClr val="bg2"/>
                </a:solidFill>
              </a:rPr>
              <a:t> </a:t>
            </a:r>
            <a:r>
              <a:rPr lang="en-US" sz="500" b="1" dirty="0" err="1">
                <a:solidFill>
                  <a:schemeClr val="bg2"/>
                </a:solidFill>
              </a:rPr>
              <a:t>tseem</a:t>
            </a:r>
            <a:r>
              <a:rPr lang="en-US" sz="500" b="1" dirty="0">
                <a:solidFill>
                  <a:schemeClr val="bg2"/>
                </a:solidFill>
              </a:rPr>
              <a:t> </a:t>
            </a:r>
            <a:r>
              <a:rPr lang="en-US" sz="500" b="1" dirty="0" err="1">
                <a:solidFill>
                  <a:schemeClr val="bg2"/>
                </a:solidFill>
              </a:rPr>
              <a:t>ceeb</a:t>
            </a:r>
            <a:endParaRPr lang="en-US" sz="500" b="1" dirty="0">
              <a:solidFill>
                <a:schemeClr val="bg2"/>
              </a:solidFill>
            </a:endParaRPr>
          </a:p>
        </p:txBody>
      </p:sp>
      <p:sp>
        <p:nvSpPr>
          <p:cNvPr id="10" name="Rectangle 9">
            <a:extLst>
              <a:ext uri="{FF2B5EF4-FFF2-40B4-BE49-F238E27FC236}">
                <a16:creationId xmlns:a16="http://schemas.microsoft.com/office/drawing/2014/main" id="{74452580-D700-4FAC-B305-9E172ADD4497}"/>
              </a:ext>
            </a:extLst>
          </p:cNvPr>
          <p:cNvSpPr/>
          <p:nvPr/>
        </p:nvSpPr>
        <p:spPr>
          <a:xfrm>
            <a:off x="2335530" y="3599180"/>
            <a:ext cx="103759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chemeClr val="bg2"/>
                </a:solidFill>
              </a:rPr>
              <a:t>Nyiaj</a:t>
            </a:r>
            <a:r>
              <a:rPr lang="en-US" sz="500" b="1" dirty="0">
                <a:solidFill>
                  <a:schemeClr val="bg2"/>
                </a:solidFill>
              </a:rPr>
              <a:t> </a:t>
            </a:r>
            <a:r>
              <a:rPr lang="en-US" sz="500" b="1" dirty="0" err="1">
                <a:solidFill>
                  <a:schemeClr val="bg2"/>
                </a:solidFill>
              </a:rPr>
              <a:t>txiag</a:t>
            </a:r>
            <a:endParaRPr lang="en-US" sz="500" b="1" dirty="0">
              <a:solidFill>
                <a:schemeClr val="bg2"/>
              </a:solidFill>
            </a:endParaRPr>
          </a:p>
        </p:txBody>
      </p:sp>
      <p:sp>
        <p:nvSpPr>
          <p:cNvPr id="11" name="Rectangle 10">
            <a:extLst>
              <a:ext uri="{FF2B5EF4-FFF2-40B4-BE49-F238E27FC236}">
                <a16:creationId xmlns:a16="http://schemas.microsoft.com/office/drawing/2014/main" id="{6E5E67C1-A47E-4377-94FA-907A97CFB20B}"/>
              </a:ext>
            </a:extLst>
          </p:cNvPr>
          <p:cNvSpPr/>
          <p:nvPr/>
        </p:nvSpPr>
        <p:spPr>
          <a:xfrm>
            <a:off x="3981450" y="4076700"/>
            <a:ext cx="103759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2"/>
                </a:solidFill>
              </a:rPr>
              <a:t>Kev </a:t>
            </a:r>
            <a:r>
              <a:rPr lang="en-US" sz="500" b="1" dirty="0" err="1">
                <a:solidFill>
                  <a:schemeClr val="bg2"/>
                </a:solidFill>
              </a:rPr>
              <a:t>ntseeg</a:t>
            </a:r>
            <a:r>
              <a:rPr lang="en-US" sz="500" b="1" dirty="0">
                <a:solidFill>
                  <a:schemeClr val="bg2"/>
                </a:solidFill>
              </a:rPr>
              <a:t> </a:t>
            </a:r>
            <a:r>
              <a:rPr lang="en-US" sz="500" b="1" dirty="0" err="1">
                <a:solidFill>
                  <a:schemeClr val="bg2"/>
                </a:solidFill>
              </a:rPr>
              <a:t>siab</a:t>
            </a:r>
            <a:endParaRPr lang="en-US" sz="500" b="1" dirty="0">
              <a:solidFill>
                <a:schemeClr val="bg2"/>
              </a:solidFill>
            </a:endParaRPr>
          </a:p>
        </p:txBody>
      </p:sp>
      <p:sp>
        <p:nvSpPr>
          <p:cNvPr id="12" name="Rectangle 11">
            <a:extLst>
              <a:ext uri="{FF2B5EF4-FFF2-40B4-BE49-F238E27FC236}">
                <a16:creationId xmlns:a16="http://schemas.microsoft.com/office/drawing/2014/main" id="{8E53B668-E3CF-40C0-8589-18C8358B20D7}"/>
              </a:ext>
            </a:extLst>
          </p:cNvPr>
          <p:cNvSpPr/>
          <p:nvPr/>
        </p:nvSpPr>
        <p:spPr>
          <a:xfrm>
            <a:off x="5576570" y="3578860"/>
            <a:ext cx="103759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a:solidFill>
                  <a:schemeClr val="bg2"/>
                </a:solidFill>
              </a:rPr>
              <a:t>Kev </a:t>
            </a:r>
            <a:r>
              <a:rPr lang="en-US" sz="500" b="1" dirty="0" err="1">
                <a:solidFill>
                  <a:schemeClr val="bg2"/>
                </a:solidFill>
              </a:rPr>
              <a:t>xav</a:t>
            </a:r>
            <a:endParaRPr lang="en-US" sz="500" b="1" dirty="0">
              <a:solidFill>
                <a:schemeClr val="bg2"/>
              </a:solidFill>
            </a:endParaRPr>
          </a:p>
        </p:txBody>
      </p:sp>
      <p:sp>
        <p:nvSpPr>
          <p:cNvPr id="13" name="Rectangle 12">
            <a:extLst>
              <a:ext uri="{FF2B5EF4-FFF2-40B4-BE49-F238E27FC236}">
                <a16:creationId xmlns:a16="http://schemas.microsoft.com/office/drawing/2014/main" id="{F335D8A3-5566-420A-BAB4-1B9980B2F9B0}"/>
              </a:ext>
            </a:extLst>
          </p:cNvPr>
          <p:cNvSpPr/>
          <p:nvPr/>
        </p:nvSpPr>
        <p:spPr>
          <a:xfrm>
            <a:off x="5541010" y="2379980"/>
            <a:ext cx="1037590" cy="114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b="1" dirty="0" err="1">
                <a:solidFill>
                  <a:schemeClr val="bg2"/>
                </a:solidFill>
              </a:rPr>
              <a:t>Sij</a:t>
            </a:r>
            <a:r>
              <a:rPr lang="en-US" sz="500" b="1" dirty="0">
                <a:solidFill>
                  <a:schemeClr val="bg2"/>
                </a:solidFill>
              </a:rPr>
              <a:t> </a:t>
            </a:r>
            <a:r>
              <a:rPr lang="en-US" sz="500" b="1" dirty="0" err="1">
                <a:solidFill>
                  <a:schemeClr val="bg2"/>
                </a:solidFill>
              </a:rPr>
              <a:t>hawm</a:t>
            </a:r>
            <a:endParaRPr lang="en-US" sz="500" b="1" dirty="0">
              <a:solidFill>
                <a:schemeClr val="bg2"/>
              </a:solidFill>
            </a:endParaRPr>
          </a:p>
        </p:txBody>
      </p:sp>
      <p:sp>
        <p:nvSpPr>
          <p:cNvPr id="14" name="Rectangle 13">
            <a:extLst>
              <a:ext uri="{FF2B5EF4-FFF2-40B4-BE49-F238E27FC236}">
                <a16:creationId xmlns:a16="http://schemas.microsoft.com/office/drawing/2014/main" id="{7B21249B-33A7-4323-A45A-728B1B08C0D2}"/>
              </a:ext>
            </a:extLst>
          </p:cNvPr>
          <p:cNvSpPr/>
          <p:nvPr/>
        </p:nvSpPr>
        <p:spPr>
          <a:xfrm>
            <a:off x="5419725" y="1021080"/>
            <a:ext cx="1280160" cy="2225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b="1" dirty="0" err="1">
                <a:solidFill>
                  <a:schemeClr val="bg2"/>
                </a:solidFill>
              </a:rPr>
              <a:t>kev</a:t>
            </a:r>
            <a:r>
              <a:rPr lang="en-US" sz="500" b="1" dirty="0">
                <a:solidFill>
                  <a:schemeClr val="bg2"/>
                </a:solidFill>
              </a:rPr>
              <a:t> sib </a:t>
            </a:r>
            <a:r>
              <a:rPr lang="en-US" sz="500" b="1" dirty="0" err="1">
                <a:solidFill>
                  <a:schemeClr val="bg2"/>
                </a:solidFill>
              </a:rPr>
              <a:t>raug</a:t>
            </a:r>
            <a:r>
              <a:rPr lang="en-US" sz="500" b="1" dirty="0">
                <a:solidFill>
                  <a:schemeClr val="bg2"/>
                </a:solidFill>
              </a:rPr>
              <a:t> zoo </a:t>
            </a:r>
            <a:r>
              <a:rPr lang="en-US" sz="500" b="1" dirty="0" err="1">
                <a:solidFill>
                  <a:schemeClr val="bg2"/>
                </a:solidFill>
              </a:rPr>
              <a:t>ntawm</a:t>
            </a:r>
            <a:r>
              <a:rPr lang="en-US" sz="500" b="1" dirty="0">
                <a:solidFill>
                  <a:schemeClr val="bg2"/>
                </a:solidFill>
              </a:rPr>
              <a:t> </a:t>
            </a:r>
            <a:r>
              <a:rPr lang="en-US" sz="500" b="1" dirty="0" err="1">
                <a:solidFill>
                  <a:schemeClr val="bg2"/>
                </a:solidFill>
              </a:rPr>
              <a:t>tus</a:t>
            </a:r>
            <a:r>
              <a:rPr lang="en-US" sz="500" b="1" dirty="0">
                <a:solidFill>
                  <a:schemeClr val="bg2"/>
                </a:solidFill>
              </a:rPr>
              <a:t> </a:t>
            </a:r>
            <a:r>
              <a:rPr lang="en-US" sz="500" b="1" dirty="0" err="1">
                <a:solidFill>
                  <a:schemeClr val="bg2"/>
                </a:solidFill>
              </a:rPr>
              <a:t>kheej</a:t>
            </a:r>
            <a:endParaRPr lang="en-US" sz="500" b="1" dirty="0">
              <a:solidFill>
                <a:schemeClr val="bg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B26B"/>
        </a:solidFill>
        <a:effectLst/>
      </p:bgPr>
    </p:bg>
    <p:spTree>
      <p:nvGrpSpPr>
        <p:cNvPr id="1" name="Shape 281"/>
        <p:cNvGrpSpPr/>
        <p:nvPr/>
      </p:nvGrpSpPr>
      <p:grpSpPr>
        <a:xfrm>
          <a:off x="0" y="0"/>
          <a:ext cx="0" cy="0"/>
          <a:chOff x="0" y="0"/>
          <a:chExt cx="0" cy="0"/>
        </a:xfrm>
      </p:grpSpPr>
      <p:sp>
        <p:nvSpPr>
          <p:cNvPr id="282" name="Google Shape;282;p14"/>
          <p:cNvSpPr txBox="1">
            <a:spLocks noGrp="1"/>
          </p:cNvSpPr>
          <p:nvPr>
            <p:ph type="ctrTitle"/>
          </p:nvPr>
        </p:nvSpPr>
        <p:spPr>
          <a:xfrm>
            <a:off x="271500" y="1086025"/>
            <a:ext cx="5731800" cy="2400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300" dirty="0"/>
              <a:t>Tus Qauv Kev Kawm Zaum 2 Ntawm </a:t>
            </a:r>
            <a:r>
              <a:rPr lang="en-US" sz="3300" dirty="0" err="1"/>
              <a:t>Pawg</a:t>
            </a:r>
            <a:r>
              <a:rPr lang="en-US" sz="3300" dirty="0"/>
              <a:t> Sab </a:t>
            </a:r>
            <a:r>
              <a:rPr lang="en-US" sz="3300" dirty="0" err="1"/>
              <a:t>Laj</a:t>
            </a:r>
            <a:r>
              <a:rPr lang="en-US" sz="3300" dirty="0"/>
              <a:t> </a:t>
            </a:r>
            <a:r>
              <a:rPr lang="en-US" sz="3300" dirty="0" err="1"/>
              <a:t>Ntawm</a:t>
            </a:r>
            <a:r>
              <a:rPr lang="en-US" sz="3300" dirty="0"/>
              <a:t> </a:t>
            </a:r>
            <a:r>
              <a:rPr lang="en-US" sz="3300" dirty="0" err="1"/>
              <a:t>Pej</a:t>
            </a:r>
            <a:r>
              <a:rPr lang="en-US" sz="3300" dirty="0"/>
              <a:t> </a:t>
            </a:r>
            <a:r>
              <a:rPr lang="en-US" sz="3300" dirty="0" err="1"/>
              <a:t>Xeem</a:t>
            </a:r>
            <a:endParaRPr sz="3300" dirty="0"/>
          </a:p>
        </p:txBody>
      </p:sp>
      <p:sp>
        <p:nvSpPr>
          <p:cNvPr id="283" name="Google Shape;283;p14"/>
          <p:cNvSpPr txBox="1">
            <a:spLocks noGrp="1"/>
          </p:cNvSpPr>
          <p:nvPr>
            <p:ph type="subTitle" idx="1"/>
          </p:nvPr>
        </p:nvSpPr>
        <p:spPr>
          <a:xfrm>
            <a:off x="824000" y="3596300"/>
            <a:ext cx="54453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solidFill>
                  <a:srgbClr val="000000"/>
                </a:solidFill>
              </a:rPr>
              <a:t>Mike Espinoza, TCM</a:t>
            </a:r>
            <a:endParaRPr sz="1200" b="1" dirty="0">
              <a:solidFill>
                <a:srgbClr val="000000"/>
              </a:solidFill>
            </a:endParaRPr>
          </a:p>
          <a:p>
            <a:pPr marL="0" lvl="0" indent="0" algn="l" rtl="0">
              <a:spcBef>
                <a:spcPts val="0"/>
              </a:spcBef>
              <a:spcAft>
                <a:spcPts val="0"/>
              </a:spcAft>
              <a:buNone/>
            </a:pPr>
            <a:r>
              <a:rPr lang="en" sz="1200" b="1" dirty="0">
                <a:solidFill>
                  <a:srgbClr val="000000"/>
                </a:solidFill>
              </a:rPr>
              <a:t>Hope Flint, Chaw Pab Cuam Tsev Neeg Sab Hnub Poob Hauv Nroog Fresno (West Fresno Family Resource Center)</a:t>
            </a:r>
            <a:endParaRPr sz="1200" b="1" dirty="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32"/>
          <p:cNvSpPr txBox="1">
            <a:spLocks noGrp="1"/>
          </p:cNvSpPr>
          <p:nvPr>
            <p:ph type="body" idx="1"/>
          </p:nvPr>
        </p:nvSpPr>
        <p:spPr>
          <a:xfrm>
            <a:off x="4706200" y="246185"/>
            <a:ext cx="4175700" cy="4833648"/>
          </a:xfrm>
          <a:prstGeom prst="rect">
            <a:avLst/>
          </a:prstGeom>
        </p:spPr>
        <p:txBody>
          <a:bodyPr spcFirstLastPara="1" wrap="square" lIns="91425" tIns="91425" rIns="91425" bIns="91425" anchor="ctr" anchorCtr="0">
            <a:normAutofit fontScale="92500" lnSpcReduction="10000"/>
          </a:bodyPr>
          <a:lstStyle/>
          <a:p>
            <a:pPr marL="0" lvl="0" indent="0" rtl="0">
              <a:spcBef>
                <a:spcPts val="0"/>
              </a:spcBef>
              <a:spcAft>
                <a:spcPts val="0"/>
              </a:spcAft>
              <a:buNone/>
            </a:pPr>
            <a:r>
              <a:rPr lang="en" sz="3100" b="1" dirty="0">
                <a:solidFill>
                  <a:schemeClr val="dk1"/>
                </a:solidFill>
              </a:rPr>
              <a:t>Teeb Tsa Zej Zog hauv Lub Zej Zog</a:t>
            </a:r>
            <a:endParaRPr sz="31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None/>
            </a:pPr>
            <a:endParaRPr sz="3000" b="1" dirty="0">
              <a:solidFill>
                <a:schemeClr val="dk1"/>
              </a:solidFill>
            </a:endParaRPr>
          </a:p>
          <a:p>
            <a:pPr marL="0" lvl="0" indent="0" algn="l" rtl="0">
              <a:spcBef>
                <a:spcPts val="1600"/>
              </a:spcBef>
              <a:spcAft>
                <a:spcPts val="0"/>
              </a:spcAft>
              <a:buClr>
                <a:schemeClr val="dk2"/>
              </a:buClr>
              <a:buSzPct val="45195"/>
              <a:buFont typeface="Arial"/>
              <a:buNone/>
            </a:pPr>
            <a:r>
              <a:rPr lang="en-US" sz="2400" b="1" dirty="0" err="1">
                <a:solidFill>
                  <a:srgbClr val="000000"/>
                </a:solidFill>
              </a:rPr>
              <a:t>Qhov</a:t>
            </a:r>
            <a:r>
              <a:rPr lang="en-US" sz="2400" b="1" dirty="0">
                <a:solidFill>
                  <a:srgbClr val="000000"/>
                </a:solidFill>
              </a:rPr>
              <a:t> no </a:t>
            </a:r>
            <a:r>
              <a:rPr lang="en-US" sz="2400" b="1" dirty="0" err="1">
                <a:solidFill>
                  <a:srgbClr val="000000"/>
                </a:solidFill>
              </a:rPr>
              <a:t>tuaj</a:t>
            </a:r>
            <a:r>
              <a:rPr lang="en-US" sz="2400" b="1" dirty="0">
                <a:solidFill>
                  <a:srgbClr val="000000"/>
                </a:solidFill>
              </a:rPr>
              <a:t> </a:t>
            </a:r>
            <a:r>
              <a:rPr lang="en-US" sz="2400" b="1" dirty="0" err="1">
                <a:solidFill>
                  <a:srgbClr val="000000"/>
                </a:solidFill>
              </a:rPr>
              <a:t>yeem</a:t>
            </a:r>
            <a:r>
              <a:rPr lang="en-US" sz="2400" b="1" dirty="0">
                <a:solidFill>
                  <a:srgbClr val="000000"/>
                </a:solidFill>
              </a:rPr>
              <a:t> </a:t>
            </a:r>
            <a:r>
              <a:rPr lang="en-US" sz="2400" b="1" dirty="0" err="1">
                <a:solidFill>
                  <a:srgbClr val="000000"/>
                </a:solidFill>
              </a:rPr>
              <a:t>ua</a:t>
            </a:r>
            <a:r>
              <a:rPr lang="en-US" sz="2400" b="1" dirty="0">
                <a:solidFill>
                  <a:srgbClr val="000000"/>
                </a:solidFill>
              </a:rPr>
              <a:t> </a:t>
            </a:r>
            <a:r>
              <a:rPr lang="en-US" sz="2400" b="1" dirty="0" err="1">
                <a:solidFill>
                  <a:srgbClr val="000000"/>
                </a:solidFill>
              </a:rPr>
              <a:t>tiav</a:t>
            </a:r>
            <a:r>
              <a:rPr lang="en-US" sz="2400" b="1" dirty="0">
                <a:solidFill>
                  <a:srgbClr val="000000"/>
                </a:solidFill>
              </a:rPr>
              <a:t> </a:t>
            </a:r>
            <a:r>
              <a:rPr lang="en-US" sz="2400" b="1" dirty="0" err="1">
                <a:solidFill>
                  <a:srgbClr val="000000"/>
                </a:solidFill>
              </a:rPr>
              <a:t>thaum</a:t>
            </a:r>
            <a:r>
              <a:rPr lang="en-US" sz="2400" b="1" dirty="0">
                <a:solidFill>
                  <a:srgbClr val="000000"/>
                </a:solidFill>
              </a:rPr>
              <a:t> </a:t>
            </a:r>
            <a:r>
              <a:rPr lang="en-US" sz="2400" b="1" dirty="0" err="1">
                <a:solidFill>
                  <a:srgbClr val="000000"/>
                </a:solidFill>
              </a:rPr>
              <a:t>koj</a:t>
            </a:r>
            <a:r>
              <a:rPr lang="en-US" sz="2400" b="1" dirty="0">
                <a:solidFill>
                  <a:srgbClr val="000000"/>
                </a:solidFill>
              </a:rPr>
              <a:t> </a:t>
            </a:r>
            <a:r>
              <a:rPr lang="en-US" sz="2400" b="1" dirty="0" err="1">
                <a:solidFill>
                  <a:srgbClr val="000000"/>
                </a:solidFill>
              </a:rPr>
              <a:t>ua</a:t>
            </a:r>
            <a:r>
              <a:rPr lang="en-US" sz="2400" b="1" dirty="0">
                <a:solidFill>
                  <a:srgbClr val="000000"/>
                </a:solidFill>
              </a:rPr>
              <a:t> tau </a:t>
            </a:r>
            <a:r>
              <a:rPr lang="en-US" sz="2400" b="1" dirty="0" err="1">
                <a:solidFill>
                  <a:srgbClr val="000000"/>
                </a:solidFill>
              </a:rPr>
              <a:t>raws</a:t>
            </a:r>
            <a:r>
              <a:rPr lang="en-US" sz="2400" b="1" dirty="0">
                <a:solidFill>
                  <a:srgbClr val="000000"/>
                </a:solidFill>
              </a:rPr>
              <a:t> li </a:t>
            </a:r>
            <a:r>
              <a:rPr lang="en-US" sz="2400" b="1" dirty="0" err="1">
                <a:solidFill>
                  <a:srgbClr val="000000"/>
                </a:solidFill>
              </a:rPr>
              <a:t>qhov</a:t>
            </a:r>
            <a:r>
              <a:rPr lang="en-US" sz="2400" b="1" dirty="0">
                <a:solidFill>
                  <a:srgbClr val="000000"/>
                </a:solidFill>
              </a:rPr>
              <a:t> </a:t>
            </a:r>
            <a:r>
              <a:rPr lang="en-US" sz="2400" b="1" dirty="0" err="1">
                <a:solidFill>
                  <a:srgbClr val="000000"/>
                </a:solidFill>
              </a:rPr>
              <a:t>xav</a:t>
            </a:r>
            <a:r>
              <a:rPr lang="en-US" sz="2400" b="1" dirty="0">
                <a:solidFill>
                  <a:srgbClr val="000000"/>
                </a:solidFill>
              </a:rPr>
              <a:t> tau </a:t>
            </a:r>
            <a:r>
              <a:rPr lang="en-US" sz="2400" b="1" dirty="0" err="1">
                <a:solidFill>
                  <a:srgbClr val="000000"/>
                </a:solidFill>
              </a:rPr>
              <a:t>ntawm</a:t>
            </a:r>
            <a:r>
              <a:rPr lang="en-US" sz="2400" b="1" dirty="0">
                <a:solidFill>
                  <a:srgbClr val="000000"/>
                </a:solidFill>
              </a:rPr>
              <a:t> </a:t>
            </a:r>
            <a:r>
              <a:rPr lang="en-US" sz="2400" b="1" dirty="0" err="1">
                <a:solidFill>
                  <a:srgbClr val="000000"/>
                </a:solidFill>
              </a:rPr>
              <a:t>txhua</a:t>
            </a:r>
            <a:r>
              <a:rPr lang="en-US" sz="2400" b="1" dirty="0">
                <a:solidFill>
                  <a:srgbClr val="000000"/>
                </a:solidFill>
              </a:rPr>
              <a:t> </a:t>
            </a:r>
            <a:r>
              <a:rPr lang="en-US" sz="2400" b="1" dirty="0" err="1">
                <a:solidFill>
                  <a:srgbClr val="000000"/>
                </a:solidFill>
              </a:rPr>
              <a:t>tus</a:t>
            </a:r>
            <a:r>
              <a:rPr lang="en-US" sz="2400" b="1" dirty="0">
                <a:solidFill>
                  <a:srgbClr val="000000"/>
                </a:solidFill>
              </a:rPr>
              <a:t> </a:t>
            </a:r>
            <a:r>
              <a:rPr lang="en-US" sz="2400" b="1" dirty="0" err="1">
                <a:solidFill>
                  <a:srgbClr val="000000"/>
                </a:solidFill>
              </a:rPr>
              <a:t>neeg</a:t>
            </a:r>
            <a:r>
              <a:rPr lang="en-US" sz="2400" b="1" dirty="0">
                <a:solidFill>
                  <a:srgbClr val="000000"/>
                </a:solidFill>
              </a:rPr>
              <a:t> </a:t>
            </a:r>
            <a:r>
              <a:rPr lang="en-US" sz="2400" b="1" dirty="0" err="1">
                <a:solidFill>
                  <a:srgbClr val="000000"/>
                </a:solidFill>
              </a:rPr>
              <a:t>uas</a:t>
            </a:r>
            <a:r>
              <a:rPr lang="en-US" sz="2400" b="1" dirty="0">
                <a:solidFill>
                  <a:srgbClr val="000000"/>
                </a:solidFill>
              </a:rPr>
              <a:t> </a:t>
            </a:r>
            <a:r>
              <a:rPr lang="en-US" sz="2400" b="1" dirty="0" err="1">
                <a:solidFill>
                  <a:srgbClr val="000000"/>
                </a:solidFill>
              </a:rPr>
              <a:t>koom</a:t>
            </a:r>
            <a:r>
              <a:rPr lang="en-US" sz="2400" b="1" dirty="0">
                <a:solidFill>
                  <a:srgbClr val="000000"/>
                </a:solidFill>
              </a:rPr>
              <a:t> </a:t>
            </a:r>
            <a:r>
              <a:rPr lang="en-US" sz="2400" b="1" dirty="0" err="1">
                <a:solidFill>
                  <a:srgbClr val="000000"/>
                </a:solidFill>
              </a:rPr>
              <a:t>nrog</a:t>
            </a:r>
            <a:r>
              <a:rPr lang="en" sz="2400" b="1" dirty="0">
                <a:solidFill>
                  <a:srgbClr val="000000"/>
                </a:solidFill>
              </a:rPr>
              <a:t>. </a:t>
            </a:r>
            <a:endParaRPr sz="2400" b="1" dirty="0">
              <a:solidFill>
                <a:srgbClr val="000000"/>
              </a:solidFill>
            </a:endParaRPr>
          </a:p>
          <a:p>
            <a:pPr marL="0" lvl="0" indent="0" algn="l" rtl="0">
              <a:spcBef>
                <a:spcPts val="1200"/>
              </a:spcBef>
              <a:spcAft>
                <a:spcPts val="1200"/>
              </a:spcAft>
              <a:buClr>
                <a:schemeClr val="dk2"/>
              </a:buClr>
              <a:buSzPct val="61111"/>
              <a:buFont typeface="Arial"/>
              <a:buNone/>
            </a:pPr>
            <a:endParaRPr sz="1800" dirty="0">
              <a:solidFill>
                <a:srgbClr val="000000"/>
              </a:solidFill>
            </a:endParaRPr>
          </a:p>
        </p:txBody>
      </p:sp>
      <p:pic>
        <p:nvPicPr>
          <p:cNvPr id="413" name="Google Shape;413;p32"/>
          <p:cNvPicPr preferRelativeResize="0"/>
          <p:nvPr/>
        </p:nvPicPr>
        <p:blipFill>
          <a:blip r:embed="rId3">
            <a:alphaModFix/>
          </a:blip>
          <a:stretch>
            <a:fillRect/>
          </a:stretch>
        </p:blipFill>
        <p:spPr>
          <a:xfrm>
            <a:off x="0" y="96674"/>
            <a:ext cx="3229401" cy="2148775"/>
          </a:xfrm>
          <a:prstGeom prst="rect">
            <a:avLst/>
          </a:prstGeom>
          <a:noFill/>
          <a:ln>
            <a:noFill/>
          </a:ln>
        </p:spPr>
      </p:pic>
      <p:pic>
        <p:nvPicPr>
          <p:cNvPr id="414" name="Google Shape;414;p32"/>
          <p:cNvPicPr preferRelativeResize="0"/>
          <p:nvPr/>
        </p:nvPicPr>
        <p:blipFill>
          <a:blip r:embed="rId3">
            <a:alphaModFix/>
          </a:blip>
          <a:stretch>
            <a:fillRect/>
          </a:stretch>
        </p:blipFill>
        <p:spPr>
          <a:xfrm>
            <a:off x="152400" y="3996463"/>
            <a:ext cx="1594634" cy="1083370"/>
          </a:xfrm>
          <a:prstGeom prst="rect">
            <a:avLst/>
          </a:prstGeom>
          <a:noFill/>
          <a:ln>
            <a:noFill/>
          </a:ln>
        </p:spPr>
      </p:pic>
      <p:pic>
        <p:nvPicPr>
          <p:cNvPr id="415" name="Google Shape;415;p32"/>
          <p:cNvPicPr preferRelativeResize="0"/>
          <p:nvPr/>
        </p:nvPicPr>
        <p:blipFill>
          <a:blip r:embed="rId4">
            <a:alphaModFix/>
          </a:blip>
          <a:stretch>
            <a:fillRect/>
          </a:stretch>
        </p:blipFill>
        <p:spPr>
          <a:xfrm>
            <a:off x="382613" y="2994725"/>
            <a:ext cx="3156183" cy="2148774"/>
          </a:xfrm>
          <a:prstGeom prst="rect">
            <a:avLst/>
          </a:prstGeom>
          <a:noFill/>
          <a:ln>
            <a:noFill/>
          </a:ln>
        </p:spPr>
      </p:pic>
      <p:pic>
        <p:nvPicPr>
          <p:cNvPr id="416" name="Google Shape;416;p32"/>
          <p:cNvPicPr preferRelativeResize="0"/>
          <p:nvPr/>
        </p:nvPicPr>
        <p:blipFill>
          <a:blip r:embed="rId5">
            <a:alphaModFix/>
          </a:blip>
          <a:stretch>
            <a:fillRect/>
          </a:stretch>
        </p:blipFill>
        <p:spPr>
          <a:xfrm>
            <a:off x="2774075" y="1079450"/>
            <a:ext cx="3333750" cy="2171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sp>
        <p:nvSpPr>
          <p:cNvPr id="421" name="Google Shape;421;p33"/>
          <p:cNvSpPr txBox="1">
            <a:spLocks noGrp="1"/>
          </p:cNvSpPr>
          <p:nvPr>
            <p:ph type="body" idx="1"/>
          </p:nvPr>
        </p:nvSpPr>
        <p:spPr>
          <a:xfrm>
            <a:off x="527925" y="482675"/>
            <a:ext cx="8100000" cy="4193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2"/>
              </a:buClr>
              <a:buSzPts val="1100"/>
              <a:buFont typeface="Arial"/>
              <a:buNone/>
            </a:pPr>
            <a:r>
              <a:rPr lang="en" sz="3000" b="1" dirty="0">
                <a:solidFill>
                  <a:srgbClr val="000000"/>
                </a:solidFill>
              </a:rPr>
              <a:t>Hauj Lwm Tom Tsev (Homework):</a:t>
            </a:r>
            <a:endParaRPr sz="3000" b="1" dirty="0">
              <a:solidFill>
                <a:srgbClr val="000000"/>
              </a:solidFill>
            </a:endParaRPr>
          </a:p>
          <a:p>
            <a:pPr marL="0" lvl="0" indent="0" algn="just" rtl="0">
              <a:spcBef>
                <a:spcPts val="1200"/>
              </a:spcBef>
              <a:spcAft>
                <a:spcPts val="1200"/>
              </a:spcAft>
              <a:buClr>
                <a:schemeClr val="dk2"/>
              </a:buClr>
              <a:buSzPts val="1100"/>
              <a:buFont typeface="Arial"/>
              <a:buNone/>
            </a:pPr>
            <a:r>
              <a:rPr lang="en-US" sz="2600" dirty="0" err="1">
                <a:solidFill>
                  <a:srgbClr val="000000"/>
                </a:solidFill>
              </a:rPr>
              <a:t>Ntsib</a:t>
            </a:r>
            <a:r>
              <a:rPr lang="en-US" sz="2600" dirty="0">
                <a:solidFill>
                  <a:srgbClr val="000000"/>
                </a:solidFill>
              </a:rPr>
              <a:t> </a:t>
            </a:r>
            <a:r>
              <a:rPr lang="en-US" sz="2600" dirty="0" err="1">
                <a:solidFill>
                  <a:srgbClr val="000000"/>
                </a:solidFill>
              </a:rPr>
              <a:t>nrog</a:t>
            </a:r>
            <a:r>
              <a:rPr lang="en-US" sz="2600" dirty="0">
                <a:solidFill>
                  <a:srgbClr val="000000"/>
                </a:solidFill>
              </a:rPr>
              <a:t> </a:t>
            </a:r>
            <a:r>
              <a:rPr lang="en-US" sz="2600" dirty="0" err="1">
                <a:solidFill>
                  <a:srgbClr val="000000"/>
                </a:solidFill>
              </a:rPr>
              <a:t>lwm</a:t>
            </a:r>
            <a:r>
              <a:rPr lang="en-US" sz="2600" dirty="0">
                <a:solidFill>
                  <a:srgbClr val="000000"/>
                </a:solidFill>
              </a:rPr>
              <a:t> </a:t>
            </a:r>
            <a:r>
              <a:rPr lang="en-US" sz="2600" dirty="0" err="1">
                <a:solidFill>
                  <a:srgbClr val="000000"/>
                </a:solidFill>
              </a:rPr>
              <a:t>tus</a:t>
            </a:r>
            <a:r>
              <a:rPr lang="en-US" sz="2600" dirty="0">
                <a:solidFill>
                  <a:srgbClr val="000000"/>
                </a:solidFill>
              </a:rPr>
              <a:t> </a:t>
            </a:r>
            <a:r>
              <a:rPr lang="en-US" sz="2600" dirty="0" err="1">
                <a:solidFill>
                  <a:srgbClr val="000000"/>
                </a:solidFill>
              </a:rPr>
              <a:t>tswv</a:t>
            </a:r>
            <a:r>
              <a:rPr lang="en-US" sz="2600" dirty="0">
                <a:solidFill>
                  <a:srgbClr val="000000"/>
                </a:solidFill>
              </a:rPr>
              <a:t> </a:t>
            </a:r>
            <a:r>
              <a:rPr lang="en-US" sz="2600" dirty="0" err="1">
                <a:solidFill>
                  <a:srgbClr val="000000"/>
                </a:solidFill>
              </a:rPr>
              <a:t>cuab</a:t>
            </a:r>
            <a:r>
              <a:rPr lang="en-US" sz="2600" dirty="0">
                <a:solidFill>
                  <a:srgbClr val="000000"/>
                </a:solidFill>
              </a:rPr>
              <a:t> </a:t>
            </a:r>
            <a:r>
              <a:rPr lang="en-US" sz="2600" dirty="0" err="1">
                <a:solidFill>
                  <a:srgbClr val="000000"/>
                </a:solidFill>
              </a:rPr>
              <a:t>ntawm</a:t>
            </a:r>
            <a:r>
              <a:rPr lang="en-US" sz="2600" dirty="0">
                <a:solidFill>
                  <a:srgbClr val="000000"/>
                </a:solidFill>
              </a:rPr>
              <a:t> </a:t>
            </a:r>
            <a:r>
              <a:rPr lang="en-US" sz="2600" dirty="0" err="1">
                <a:solidFill>
                  <a:srgbClr val="000000"/>
                </a:solidFill>
              </a:rPr>
              <a:t>koj</a:t>
            </a:r>
            <a:r>
              <a:rPr lang="en-US" sz="2600" dirty="0">
                <a:solidFill>
                  <a:srgbClr val="000000"/>
                </a:solidFill>
              </a:rPr>
              <a:t> </a:t>
            </a:r>
            <a:r>
              <a:rPr lang="en-US" sz="2600" dirty="0" err="1">
                <a:solidFill>
                  <a:srgbClr val="000000"/>
                </a:solidFill>
              </a:rPr>
              <a:t>pawg</a:t>
            </a:r>
            <a:r>
              <a:rPr lang="en-US" sz="2600" dirty="0">
                <a:solidFill>
                  <a:srgbClr val="000000"/>
                </a:solidFill>
              </a:rPr>
              <a:t> CBO Anchor </a:t>
            </a:r>
            <a:r>
              <a:rPr lang="en-US" sz="2600" dirty="0" err="1">
                <a:solidFill>
                  <a:srgbClr val="000000"/>
                </a:solidFill>
              </a:rPr>
              <a:t>thiab</a:t>
            </a:r>
            <a:r>
              <a:rPr lang="en-US" sz="2600" dirty="0">
                <a:solidFill>
                  <a:srgbClr val="000000"/>
                </a:solidFill>
              </a:rPr>
              <a:t> </a:t>
            </a:r>
            <a:r>
              <a:rPr lang="en-US" sz="2600" dirty="0" err="1">
                <a:solidFill>
                  <a:srgbClr val="000000"/>
                </a:solidFill>
              </a:rPr>
              <a:t>muaj</a:t>
            </a:r>
            <a:r>
              <a:rPr lang="en-US" sz="2600" dirty="0">
                <a:solidFill>
                  <a:srgbClr val="000000"/>
                </a:solidFill>
              </a:rPr>
              <a:t> </a:t>
            </a:r>
            <a:r>
              <a:rPr lang="en-US" sz="2600" dirty="0" err="1">
                <a:solidFill>
                  <a:srgbClr val="000000"/>
                </a:solidFill>
              </a:rPr>
              <a:t>kev</a:t>
            </a:r>
            <a:r>
              <a:rPr lang="en-US" sz="2600" dirty="0">
                <a:solidFill>
                  <a:srgbClr val="000000"/>
                </a:solidFill>
              </a:rPr>
              <a:t> sib </a:t>
            </a:r>
            <a:r>
              <a:rPr lang="en-US" sz="2600" dirty="0" err="1">
                <a:solidFill>
                  <a:srgbClr val="000000"/>
                </a:solidFill>
              </a:rPr>
              <a:t>tham</a:t>
            </a:r>
            <a:r>
              <a:rPr lang="en-US" sz="2600" dirty="0">
                <a:solidFill>
                  <a:srgbClr val="000000"/>
                </a:solidFill>
              </a:rPr>
              <a:t> </a:t>
            </a:r>
            <a:r>
              <a:rPr lang="en-US" sz="2600" dirty="0" err="1">
                <a:solidFill>
                  <a:srgbClr val="000000"/>
                </a:solidFill>
              </a:rPr>
              <a:t>ib</a:t>
            </a:r>
            <a:r>
              <a:rPr lang="en-US" sz="2600" dirty="0">
                <a:solidFill>
                  <a:srgbClr val="000000"/>
                </a:solidFill>
              </a:rPr>
              <a:t> </a:t>
            </a:r>
            <a:r>
              <a:rPr lang="en-US" sz="2600" dirty="0" err="1">
                <a:solidFill>
                  <a:srgbClr val="000000"/>
                </a:solidFill>
              </a:rPr>
              <a:t>zaug</a:t>
            </a:r>
            <a:r>
              <a:rPr lang="en-US" sz="2600" dirty="0">
                <a:solidFill>
                  <a:srgbClr val="000000"/>
                </a:solidFill>
              </a:rPr>
              <a:t>. </a:t>
            </a:r>
            <a:r>
              <a:rPr lang="en-US" sz="2600" dirty="0" err="1">
                <a:solidFill>
                  <a:srgbClr val="000000"/>
                </a:solidFill>
              </a:rPr>
              <a:t>Koj</a:t>
            </a:r>
            <a:r>
              <a:rPr lang="en-US" sz="2600" dirty="0">
                <a:solidFill>
                  <a:srgbClr val="000000"/>
                </a:solidFill>
              </a:rPr>
              <a:t> </a:t>
            </a:r>
            <a:r>
              <a:rPr lang="en-US" sz="2600" dirty="0" err="1">
                <a:solidFill>
                  <a:srgbClr val="000000"/>
                </a:solidFill>
              </a:rPr>
              <a:t>tuaj</a:t>
            </a:r>
            <a:r>
              <a:rPr lang="en-US" sz="2600" dirty="0">
                <a:solidFill>
                  <a:srgbClr val="000000"/>
                </a:solidFill>
              </a:rPr>
              <a:t> </a:t>
            </a:r>
            <a:r>
              <a:rPr lang="en-US" sz="2600" dirty="0" err="1">
                <a:solidFill>
                  <a:srgbClr val="000000"/>
                </a:solidFill>
              </a:rPr>
              <a:t>yeem</a:t>
            </a:r>
            <a:r>
              <a:rPr lang="en-US" sz="2600" dirty="0">
                <a:solidFill>
                  <a:srgbClr val="000000"/>
                </a:solidFill>
              </a:rPr>
              <a:t> </a:t>
            </a:r>
            <a:r>
              <a:rPr lang="en-US" sz="2600" dirty="0" err="1">
                <a:solidFill>
                  <a:srgbClr val="000000"/>
                </a:solidFill>
              </a:rPr>
              <a:t>ua</a:t>
            </a:r>
            <a:r>
              <a:rPr lang="en-US" sz="2600" dirty="0">
                <a:solidFill>
                  <a:srgbClr val="000000"/>
                </a:solidFill>
              </a:rPr>
              <a:t> </a:t>
            </a:r>
            <a:r>
              <a:rPr lang="en-US" sz="2600" dirty="0" err="1">
                <a:solidFill>
                  <a:srgbClr val="000000"/>
                </a:solidFill>
              </a:rPr>
              <a:t>qhov</a:t>
            </a:r>
            <a:r>
              <a:rPr lang="en-US" sz="2600" dirty="0">
                <a:solidFill>
                  <a:srgbClr val="000000"/>
                </a:solidFill>
              </a:rPr>
              <a:t> no zoo li </a:t>
            </a:r>
            <a:r>
              <a:rPr lang="en-US" sz="2600" dirty="0" err="1">
                <a:solidFill>
                  <a:srgbClr val="000000"/>
                </a:solidFill>
              </a:rPr>
              <a:t>tiag</a:t>
            </a:r>
            <a:r>
              <a:rPr lang="en-US" sz="2600" dirty="0">
                <a:solidFill>
                  <a:srgbClr val="000000"/>
                </a:solidFill>
              </a:rPr>
              <a:t> (virtually) los sis </a:t>
            </a:r>
            <a:r>
              <a:rPr lang="en-US" sz="2600" dirty="0" err="1">
                <a:solidFill>
                  <a:srgbClr val="000000"/>
                </a:solidFill>
              </a:rPr>
              <a:t>nyob</a:t>
            </a:r>
            <a:r>
              <a:rPr lang="en-US" sz="2600" dirty="0">
                <a:solidFill>
                  <a:srgbClr val="000000"/>
                </a:solidFill>
              </a:rPr>
              <a:t> </a:t>
            </a:r>
            <a:r>
              <a:rPr lang="en-US" sz="2600" dirty="0" err="1">
                <a:solidFill>
                  <a:srgbClr val="000000"/>
                </a:solidFill>
              </a:rPr>
              <a:t>nyab</a:t>
            </a:r>
            <a:r>
              <a:rPr lang="en-US" sz="2600" dirty="0">
                <a:solidFill>
                  <a:srgbClr val="000000"/>
                </a:solidFill>
              </a:rPr>
              <a:t> </a:t>
            </a:r>
            <a:r>
              <a:rPr lang="en-US" sz="2600" dirty="0" err="1">
                <a:solidFill>
                  <a:srgbClr val="000000"/>
                </a:solidFill>
              </a:rPr>
              <a:t>xeeb</a:t>
            </a:r>
            <a:r>
              <a:rPr lang="en-US" sz="2600" dirty="0">
                <a:solidFill>
                  <a:srgbClr val="000000"/>
                </a:solidFill>
              </a:rPr>
              <a:t>. </a:t>
            </a:r>
            <a:r>
              <a:rPr lang="en-US" sz="2600" dirty="0" err="1">
                <a:solidFill>
                  <a:srgbClr val="000000"/>
                </a:solidFill>
              </a:rPr>
              <a:t>Ua</a:t>
            </a:r>
            <a:r>
              <a:rPr lang="en-US" sz="2600" dirty="0">
                <a:solidFill>
                  <a:srgbClr val="000000"/>
                </a:solidFill>
              </a:rPr>
              <a:t> </a:t>
            </a:r>
            <a:r>
              <a:rPr lang="en-US" sz="2600" dirty="0" err="1">
                <a:solidFill>
                  <a:srgbClr val="000000"/>
                </a:solidFill>
              </a:rPr>
              <a:t>kom</a:t>
            </a:r>
            <a:r>
              <a:rPr lang="en-US" sz="2600" dirty="0">
                <a:solidFill>
                  <a:srgbClr val="000000"/>
                </a:solidFill>
              </a:rPr>
              <a:t> </a:t>
            </a:r>
            <a:r>
              <a:rPr lang="en-US" sz="2600" dirty="0" err="1">
                <a:solidFill>
                  <a:srgbClr val="000000"/>
                </a:solidFill>
              </a:rPr>
              <a:t>tiav</a:t>
            </a:r>
            <a:r>
              <a:rPr lang="en-US" sz="2600" dirty="0">
                <a:solidFill>
                  <a:srgbClr val="000000"/>
                </a:solidFill>
              </a:rPr>
              <a:t> </a:t>
            </a:r>
            <a:r>
              <a:rPr lang="en-US" sz="2600" dirty="0" err="1">
                <a:solidFill>
                  <a:srgbClr val="000000"/>
                </a:solidFill>
              </a:rPr>
              <a:t>daim</a:t>
            </a:r>
            <a:r>
              <a:rPr lang="en-US" sz="2600" dirty="0">
                <a:solidFill>
                  <a:srgbClr val="000000"/>
                </a:solidFill>
              </a:rPr>
              <a:t> </a:t>
            </a:r>
            <a:r>
              <a:rPr lang="en-US" sz="2600" dirty="0" err="1">
                <a:solidFill>
                  <a:srgbClr val="000000"/>
                </a:solidFill>
              </a:rPr>
              <a:t>duab</a:t>
            </a:r>
            <a:r>
              <a:rPr lang="en-US" sz="2600" dirty="0">
                <a:solidFill>
                  <a:srgbClr val="000000"/>
                </a:solidFill>
              </a:rPr>
              <a:t> </a:t>
            </a:r>
            <a:r>
              <a:rPr lang="en-US" sz="2600" dirty="0" err="1">
                <a:solidFill>
                  <a:srgbClr val="000000"/>
                </a:solidFill>
              </a:rPr>
              <a:t>ua</a:t>
            </a:r>
            <a:r>
              <a:rPr lang="en-US" sz="2600" dirty="0">
                <a:solidFill>
                  <a:srgbClr val="000000"/>
                </a:solidFill>
              </a:rPr>
              <a:t> </a:t>
            </a:r>
            <a:r>
              <a:rPr lang="en-US" sz="2600" dirty="0" err="1">
                <a:solidFill>
                  <a:srgbClr val="000000"/>
                </a:solidFill>
              </a:rPr>
              <a:t>hauj</a:t>
            </a:r>
            <a:r>
              <a:rPr lang="en-US" sz="2600" dirty="0">
                <a:solidFill>
                  <a:srgbClr val="000000"/>
                </a:solidFill>
              </a:rPr>
              <a:t> </a:t>
            </a:r>
            <a:r>
              <a:rPr lang="en-US" sz="2600" dirty="0" err="1">
                <a:solidFill>
                  <a:srgbClr val="000000"/>
                </a:solidFill>
              </a:rPr>
              <a:t>lwm</a:t>
            </a:r>
            <a:r>
              <a:rPr lang="en-US" sz="2600" dirty="0">
                <a:solidFill>
                  <a:srgbClr val="000000"/>
                </a:solidFill>
              </a:rPr>
              <a:t> (stick figure worksheet). </a:t>
            </a:r>
            <a:r>
              <a:rPr lang="en-US" sz="2600" dirty="0" err="1">
                <a:solidFill>
                  <a:srgbClr val="000000"/>
                </a:solidFill>
              </a:rPr>
              <a:t>Peb</a:t>
            </a:r>
            <a:r>
              <a:rPr lang="en-US" sz="2600" dirty="0">
                <a:solidFill>
                  <a:srgbClr val="000000"/>
                </a:solidFill>
              </a:rPr>
              <a:t> </a:t>
            </a:r>
            <a:r>
              <a:rPr lang="en-US" sz="2600" dirty="0" err="1">
                <a:solidFill>
                  <a:srgbClr val="000000"/>
                </a:solidFill>
              </a:rPr>
              <a:t>yuav</a:t>
            </a:r>
            <a:r>
              <a:rPr lang="en-US" sz="2600" dirty="0">
                <a:solidFill>
                  <a:srgbClr val="000000"/>
                </a:solidFill>
              </a:rPr>
              <a:t> </a:t>
            </a:r>
            <a:r>
              <a:rPr lang="en-US" sz="2600" dirty="0" err="1">
                <a:solidFill>
                  <a:srgbClr val="000000"/>
                </a:solidFill>
              </a:rPr>
              <a:t>qhia</a:t>
            </a:r>
            <a:r>
              <a:rPr lang="en-US" sz="2600" dirty="0">
                <a:solidFill>
                  <a:srgbClr val="000000"/>
                </a:solidFill>
              </a:rPr>
              <a:t> </a:t>
            </a:r>
            <a:r>
              <a:rPr lang="en-US" sz="2600" dirty="0" err="1">
                <a:solidFill>
                  <a:srgbClr val="000000"/>
                </a:solidFill>
              </a:rPr>
              <a:t>peb</a:t>
            </a:r>
            <a:r>
              <a:rPr lang="en-US" sz="2600" dirty="0">
                <a:solidFill>
                  <a:srgbClr val="000000"/>
                </a:solidFill>
              </a:rPr>
              <a:t> </a:t>
            </a:r>
            <a:r>
              <a:rPr lang="en-US" sz="2600" dirty="0" err="1">
                <a:solidFill>
                  <a:srgbClr val="000000"/>
                </a:solidFill>
              </a:rPr>
              <a:t>qhov</a:t>
            </a:r>
            <a:r>
              <a:rPr lang="en-US" sz="2600" dirty="0">
                <a:solidFill>
                  <a:srgbClr val="000000"/>
                </a:solidFill>
              </a:rPr>
              <a:t> </a:t>
            </a:r>
            <a:r>
              <a:rPr lang="en-US" sz="2600" dirty="0" err="1">
                <a:solidFill>
                  <a:srgbClr val="000000"/>
                </a:solidFill>
              </a:rPr>
              <a:t>kev</a:t>
            </a:r>
            <a:r>
              <a:rPr lang="en-US" sz="2600" dirty="0">
                <a:solidFill>
                  <a:srgbClr val="000000"/>
                </a:solidFill>
              </a:rPr>
              <a:t> </a:t>
            </a:r>
            <a:r>
              <a:rPr lang="en-US" sz="2600" dirty="0" err="1">
                <a:solidFill>
                  <a:srgbClr val="000000"/>
                </a:solidFill>
              </a:rPr>
              <a:t>kawm</a:t>
            </a:r>
            <a:r>
              <a:rPr lang="en-US" sz="2600" dirty="0">
                <a:solidFill>
                  <a:srgbClr val="000000"/>
                </a:solidFill>
              </a:rPr>
              <a:t> </a:t>
            </a:r>
            <a:r>
              <a:rPr lang="en-US" sz="2600" dirty="0" err="1">
                <a:solidFill>
                  <a:srgbClr val="000000"/>
                </a:solidFill>
              </a:rPr>
              <a:t>ntawm</a:t>
            </a:r>
            <a:r>
              <a:rPr lang="en-US" sz="2600" dirty="0">
                <a:solidFill>
                  <a:srgbClr val="000000"/>
                </a:solidFill>
              </a:rPr>
              <a:t> </a:t>
            </a:r>
            <a:r>
              <a:rPr lang="en-US" sz="2600" dirty="0" err="1">
                <a:solidFill>
                  <a:srgbClr val="000000"/>
                </a:solidFill>
              </a:rPr>
              <a:t>kev</a:t>
            </a:r>
            <a:r>
              <a:rPr lang="en-US" sz="2600" dirty="0">
                <a:solidFill>
                  <a:srgbClr val="000000"/>
                </a:solidFill>
              </a:rPr>
              <a:t> </a:t>
            </a:r>
            <a:r>
              <a:rPr lang="en-US" sz="2600" dirty="0" err="1">
                <a:solidFill>
                  <a:srgbClr val="000000"/>
                </a:solidFill>
              </a:rPr>
              <a:t>qhia</a:t>
            </a:r>
            <a:r>
              <a:rPr lang="en-US" sz="2600" dirty="0">
                <a:solidFill>
                  <a:srgbClr val="000000"/>
                </a:solidFill>
              </a:rPr>
              <a:t> tom </a:t>
            </a:r>
            <a:r>
              <a:rPr lang="en-US" sz="2600" dirty="0" err="1">
                <a:solidFill>
                  <a:srgbClr val="000000"/>
                </a:solidFill>
              </a:rPr>
              <a:t>ntej</a:t>
            </a:r>
            <a:r>
              <a:rPr lang="en" sz="2600" dirty="0">
                <a:solidFill>
                  <a:srgbClr val="000000"/>
                </a:solidFill>
              </a:rPr>
              <a:t>.</a:t>
            </a:r>
            <a:endParaRPr sz="2600" dirty="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425"/>
        <p:cNvGrpSpPr/>
        <p:nvPr/>
      </p:nvGrpSpPr>
      <p:grpSpPr>
        <a:xfrm>
          <a:off x="0" y="0"/>
          <a:ext cx="0" cy="0"/>
          <a:chOff x="0" y="0"/>
          <a:chExt cx="0" cy="0"/>
        </a:xfrm>
      </p:grpSpPr>
      <p:sp>
        <p:nvSpPr>
          <p:cNvPr id="426" name="Google Shape;426;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Kev </a:t>
            </a:r>
            <a:r>
              <a:rPr lang="en-US" dirty="0" err="1"/>
              <a:t>Qhia</a:t>
            </a:r>
            <a:r>
              <a:rPr lang="en-US" dirty="0"/>
              <a:t> Tom </a:t>
            </a:r>
            <a:r>
              <a:rPr lang="en-US" dirty="0" err="1"/>
              <a:t>Ntej</a:t>
            </a:r>
            <a:endParaRPr dirty="0"/>
          </a:p>
        </p:txBody>
      </p:sp>
      <p:sp>
        <p:nvSpPr>
          <p:cNvPr id="427" name="Google Shape;427;p34"/>
          <p:cNvSpPr txBox="1">
            <a:spLocks noGrp="1"/>
          </p:cNvSpPr>
          <p:nvPr>
            <p:ph type="body" idx="1"/>
          </p:nvPr>
        </p:nvSpPr>
        <p:spPr>
          <a:xfrm>
            <a:off x="809700" y="1597875"/>
            <a:ext cx="7748146"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dirty="0"/>
              <a:t>Kev Khag Siab Txog Toj Roob Hauv Pes ntawm Nroog Fresno</a:t>
            </a:r>
            <a:endParaRPr sz="1900" b="1" dirty="0"/>
          </a:p>
          <a:p>
            <a:pPr marL="0" lvl="0" indent="0" algn="l" rtl="0">
              <a:spcBef>
                <a:spcPts val="1200"/>
              </a:spcBef>
              <a:spcAft>
                <a:spcPts val="0"/>
              </a:spcAft>
              <a:buNone/>
            </a:pPr>
            <a:r>
              <a:rPr lang="en" sz="1900" b="1" dirty="0"/>
              <a:t>Lub Kaum Hli Hnub Tim 19 thaum 5:30-7:00</a:t>
            </a:r>
            <a:endParaRPr sz="1900" b="1" dirty="0"/>
          </a:p>
          <a:p>
            <a:pPr marL="0" lvl="0" indent="0" algn="l" rtl="0">
              <a:spcBef>
                <a:spcPts val="1200"/>
              </a:spcBef>
              <a:spcAft>
                <a:spcPts val="1200"/>
              </a:spcAft>
              <a:buNone/>
            </a:pPr>
            <a:r>
              <a:rPr lang="en" sz="1900" b="1" dirty="0"/>
              <a:t>Lub Kaum Hli Hnub Tim 23, Hnub Saturday thaum 10::00-11:30 am</a:t>
            </a:r>
            <a:endParaRPr sz="19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idx="4294967295"/>
          </p:nvPr>
        </p:nvSpPr>
        <p:spPr>
          <a:xfrm>
            <a:off x="535775" y="136260"/>
            <a:ext cx="6508200" cy="150003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3000" dirty="0">
                <a:solidFill>
                  <a:schemeClr val="dk1"/>
                </a:solidFill>
              </a:rPr>
              <a:t>Kev </a:t>
            </a:r>
            <a:r>
              <a:rPr lang="en-US" sz="3000" dirty="0" err="1">
                <a:solidFill>
                  <a:schemeClr val="dk1"/>
                </a:solidFill>
              </a:rPr>
              <a:t>Pov</a:t>
            </a:r>
            <a:r>
              <a:rPr lang="en-US" sz="3000" dirty="0">
                <a:solidFill>
                  <a:schemeClr val="dk1"/>
                </a:solidFill>
              </a:rPr>
              <a:t> </a:t>
            </a:r>
            <a:r>
              <a:rPr lang="en-US" sz="3000" dirty="0" err="1">
                <a:solidFill>
                  <a:schemeClr val="dk1"/>
                </a:solidFill>
              </a:rPr>
              <a:t>Npav</a:t>
            </a:r>
            <a:r>
              <a:rPr lang="en-US" sz="3000" dirty="0">
                <a:solidFill>
                  <a:schemeClr val="dk1"/>
                </a:solidFill>
              </a:rPr>
              <a:t> </a:t>
            </a:r>
            <a:r>
              <a:rPr lang="en-US" sz="3000" dirty="0" err="1">
                <a:solidFill>
                  <a:schemeClr val="dk1"/>
                </a:solidFill>
              </a:rPr>
              <a:t>Ntawm</a:t>
            </a:r>
            <a:r>
              <a:rPr lang="en-US" sz="3000" dirty="0">
                <a:solidFill>
                  <a:schemeClr val="dk1"/>
                </a:solidFill>
              </a:rPr>
              <a:t> </a:t>
            </a:r>
            <a:r>
              <a:rPr lang="en-US" sz="3000" dirty="0" err="1">
                <a:solidFill>
                  <a:schemeClr val="dk1"/>
                </a:solidFill>
              </a:rPr>
              <a:t>Lub</a:t>
            </a:r>
            <a:r>
              <a:rPr lang="en-US" sz="3000" dirty="0">
                <a:solidFill>
                  <a:schemeClr val="dk1"/>
                </a:solidFill>
              </a:rPr>
              <a:t> </a:t>
            </a:r>
            <a:r>
              <a:rPr lang="en-US" sz="3000" dirty="0" err="1">
                <a:solidFill>
                  <a:schemeClr val="dk1"/>
                </a:solidFill>
              </a:rPr>
              <a:t>Zeem</a:t>
            </a:r>
            <a:r>
              <a:rPr lang="en-US" sz="3000" dirty="0">
                <a:solidFill>
                  <a:schemeClr val="dk1"/>
                </a:solidFill>
              </a:rPr>
              <a:t> </a:t>
            </a:r>
            <a:r>
              <a:rPr lang="en-US" sz="3000" dirty="0" err="1">
                <a:solidFill>
                  <a:schemeClr val="dk1"/>
                </a:solidFill>
              </a:rPr>
              <a:t>Muag</a:t>
            </a:r>
            <a:r>
              <a:rPr lang="en-US" sz="3000" dirty="0">
                <a:solidFill>
                  <a:schemeClr val="dk1"/>
                </a:solidFill>
              </a:rPr>
              <a:t> </a:t>
            </a:r>
            <a:r>
              <a:rPr lang="en-US" sz="3000" dirty="0" err="1">
                <a:solidFill>
                  <a:schemeClr val="dk1"/>
                </a:solidFill>
              </a:rPr>
              <a:t>thiab</a:t>
            </a:r>
            <a:r>
              <a:rPr lang="en-US" sz="3000" dirty="0">
                <a:solidFill>
                  <a:schemeClr val="dk1"/>
                </a:solidFill>
              </a:rPr>
              <a:t> </a:t>
            </a:r>
            <a:r>
              <a:rPr lang="en-US" sz="3000" dirty="0" err="1">
                <a:solidFill>
                  <a:schemeClr val="dk1"/>
                </a:solidFill>
              </a:rPr>
              <a:t>Lub</a:t>
            </a:r>
            <a:r>
              <a:rPr lang="en-US" sz="3000" dirty="0">
                <a:solidFill>
                  <a:schemeClr val="dk1"/>
                </a:solidFill>
              </a:rPr>
              <a:t> </a:t>
            </a:r>
            <a:r>
              <a:rPr lang="en-US" sz="3000" dirty="0" err="1">
                <a:solidFill>
                  <a:schemeClr val="dk1"/>
                </a:solidFill>
              </a:rPr>
              <a:t>Hom</a:t>
            </a:r>
            <a:r>
              <a:rPr lang="en-US" sz="3000" dirty="0">
                <a:solidFill>
                  <a:schemeClr val="dk1"/>
                </a:solidFill>
              </a:rPr>
              <a:t> </a:t>
            </a:r>
            <a:r>
              <a:rPr lang="en-US" sz="3000" dirty="0" err="1">
                <a:solidFill>
                  <a:schemeClr val="dk1"/>
                </a:solidFill>
              </a:rPr>
              <a:t>Phiaj</a:t>
            </a:r>
            <a:r>
              <a:rPr lang="en-US" sz="3000" dirty="0">
                <a:solidFill>
                  <a:schemeClr val="dk1"/>
                </a:solidFill>
              </a:rPr>
              <a:t> </a:t>
            </a:r>
            <a:br>
              <a:rPr lang="en-US" sz="3000" dirty="0">
                <a:solidFill>
                  <a:schemeClr val="dk1"/>
                </a:solidFill>
              </a:rPr>
            </a:br>
            <a:r>
              <a:rPr lang="en" sz="2400" dirty="0">
                <a:solidFill>
                  <a:schemeClr val="dk1"/>
                </a:solidFill>
              </a:rPr>
              <a:t>(Vision and Mission Voting)</a:t>
            </a:r>
            <a:endParaRPr sz="2400" dirty="0"/>
          </a:p>
        </p:txBody>
      </p:sp>
      <p:sp>
        <p:nvSpPr>
          <p:cNvPr id="289" name="Google Shape;289;p15"/>
          <p:cNvSpPr txBox="1">
            <a:spLocks noGrp="1"/>
          </p:cNvSpPr>
          <p:nvPr>
            <p:ph type="title" idx="4294967295"/>
          </p:nvPr>
        </p:nvSpPr>
        <p:spPr>
          <a:xfrm>
            <a:off x="535775" y="1632501"/>
            <a:ext cx="5678700" cy="3220854"/>
          </a:xfrm>
          <a:prstGeom prst="rect">
            <a:avLst/>
          </a:prstGeom>
        </p:spPr>
        <p:txBody>
          <a:bodyPr spcFirstLastPara="1" wrap="square" lIns="91425" tIns="91425" rIns="91425" bIns="91425" anchor="t" anchorCtr="0">
            <a:normAutofit/>
          </a:bodyPr>
          <a:lstStyle/>
          <a:p>
            <a:pPr marL="0" lvl="0" indent="0" rtl="0">
              <a:lnSpc>
                <a:spcPct val="115000"/>
              </a:lnSpc>
              <a:spcBef>
                <a:spcPts val="0"/>
              </a:spcBef>
              <a:spcAft>
                <a:spcPts val="0"/>
              </a:spcAft>
              <a:buNone/>
            </a:pPr>
            <a:r>
              <a:rPr lang="en-US" sz="1800" dirty="0" err="1">
                <a:latin typeface="Lato"/>
                <a:ea typeface="Lato"/>
                <a:cs typeface="Lato"/>
                <a:sym typeface="Lato"/>
              </a:rPr>
              <a:t>Ua</a:t>
            </a:r>
            <a:r>
              <a:rPr lang="en-US" sz="1800" dirty="0">
                <a:latin typeface="Lato"/>
                <a:ea typeface="Lato"/>
                <a:cs typeface="Lato"/>
                <a:sym typeface="Lato"/>
              </a:rPr>
              <a:t> </a:t>
            </a:r>
            <a:r>
              <a:rPr lang="en-US" sz="1800" dirty="0" err="1">
                <a:latin typeface="Lato"/>
                <a:ea typeface="Lato"/>
                <a:cs typeface="Lato"/>
                <a:sym typeface="Lato"/>
              </a:rPr>
              <a:t>tsaug</a:t>
            </a:r>
            <a:r>
              <a:rPr lang="en-US" sz="1800" dirty="0">
                <a:latin typeface="Lato"/>
                <a:ea typeface="Lato"/>
                <a:cs typeface="Lato"/>
                <a:sym typeface="Lato"/>
              </a:rPr>
              <a:t> </a:t>
            </a:r>
            <a:r>
              <a:rPr lang="en-US" sz="1800" dirty="0" err="1">
                <a:latin typeface="Lato"/>
                <a:ea typeface="Lato"/>
                <a:cs typeface="Lato"/>
                <a:sym typeface="Lato"/>
              </a:rPr>
              <a:t>rau</a:t>
            </a:r>
            <a:r>
              <a:rPr lang="en-US" sz="1800" dirty="0">
                <a:latin typeface="Lato"/>
                <a:ea typeface="Lato"/>
                <a:cs typeface="Lato"/>
                <a:sym typeface="Lato"/>
              </a:rPr>
              <a:t> </a:t>
            </a:r>
            <a:r>
              <a:rPr lang="en-US" sz="1800" dirty="0" err="1">
                <a:latin typeface="Lato"/>
                <a:ea typeface="Lato"/>
                <a:cs typeface="Lato"/>
                <a:sym typeface="Lato"/>
              </a:rPr>
              <a:t>peb</a:t>
            </a:r>
            <a:r>
              <a:rPr lang="en-US" sz="1800" dirty="0">
                <a:latin typeface="Lato"/>
                <a:ea typeface="Lato"/>
                <a:cs typeface="Lato"/>
                <a:sym typeface="Lato"/>
              </a:rPr>
              <a:t> </a:t>
            </a:r>
            <a:r>
              <a:rPr lang="en-US" sz="1800" dirty="0" err="1">
                <a:latin typeface="Lato"/>
                <a:ea typeface="Lato"/>
                <a:cs typeface="Lato"/>
                <a:sym typeface="Lato"/>
              </a:rPr>
              <a:t>pab</a:t>
            </a:r>
            <a:r>
              <a:rPr lang="en-US" sz="1800" dirty="0">
                <a:latin typeface="Lato"/>
                <a:ea typeface="Lato"/>
                <a:cs typeface="Lato"/>
                <a:sym typeface="Lato"/>
              </a:rPr>
              <a:t> </a:t>
            </a:r>
            <a:r>
              <a:rPr lang="en-US" sz="1800" dirty="0" err="1">
                <a:latin typeface="Lato"/>
                <a:ea typeface="Lato"/>
                <a:cs typeface="Lato"/>
                <a:sym typeface="Lato"/>
              </a:rPr>
              <a:t>pawg</a:t>
            </a:r>
            <a:r>
              <a:rPr lang="en-US" sz="1800" dirty="0">
                <a:latin typeface="Lato"/>
                <a:ea typeface="Lato"/>
                <a:cs typeface="Lato"/>
                <a:sym typeface="Lato"/>
              </a:rPr>
              <a:t> Anchor CBO </a:t>
            </a:r>
            <a:r>
              <a:rPr lang="en-US" sz="1800" dirty="0" err="1">
                <a:latin typeface="Lato"/>
                <a:ea typeface="Lato"/>
                <a:cs typeface="Lato"/>
                <a:sym typeface="Lato"/>
              </a:rPr>
              <a:t>rau</a:t>
            </a:r>
            <a:r>
              <a:rPr lang="en-US" sz="1800" dirty="0">
                <a:latin typeface="Lato"/>
                <a:ea typeface="Lato"/>
                <a:cs typeface="Lato"/>
                <a:sym typeface="Lato"/>
              </a:rPr>
              <a:t> </a:t>
            </a:r>
            <a:r>
              <a:rPr lang="en-US" sz="1800" dirty="0" err="1">
                <a:latin typeface="Lato"/>
                <a:ea typeface="Lato"/>
                <a:cs typeface="Lato"/>
                <a:sym typeface="Lato"/>
              </a:rPr>
              <a:t>kev</a:t>
            </a:r>
            <a:r>
              <a:rPr lang="en-US" sz="1800" dirty="0">
                <a:latin typeface="Lato"/>
                <a:ea typeface="Lato"/>
                <a:cs typeface="Lato"/>
                <a:sym typeface="Lato"/>
              </a:rPr>
              <a:t> </a:t>
            </a:r>
            <a:r>
              <a:rPr lang="en-US" sz="1800" dirty="0" err="1">
                <a:latin typeface="Lato"/>
                <a:ea typeface="Lato"/>
                <a:cs typeface="Lato"/>
                <a:sym typeface="Lato"/>
              </a:rPr>
              <a:t>nkag</a:t>
            </a:r>
            <a:r>
              <a:rPr lang="en-US" sz="1800" dirty="0">
                <a:latin typeface="Lato"/>
                <a:ea typeface="Lato"/>
                <a:cs typeface="Lato"/>
                <a:sym typeface="Lato"/>
              </a:rPr>
              <a:t> </a:t>
            </a:r>
            <a:r>
              <a:rPr lang="en-US" sz="1800" dirty="0" err="1">
                <a:latin typeface="Lato"/>
                <a:ea typeface="Lato"/>
                <a:cs typeface="Lato"/>
                <a:sym typeface="Lato"/>
              </a:rPr>
              <a:t>siab</a:t>
            </a:r>
            <a:r>
              <a:rPr lang="en-US" sz="1800" dirty="0">
                <a:latin typeface="Lato"/>
                <a:ea typeface="Lato"/>
                <a:cs typeface="Lato"/>
                <a:sym typeface="Lato"/>
              </a:rPr>
              <a:t> </a:t>
            </a:r>
            <a:r>
              <a:rPr lang="en-US" sz="1800" dirty="0" err="1">
                <a:latin typeface="Lato"/>
                <a:ea typeface="Lato"/>
                <a:cs typeface="Lato"/>
                <a:sym typeface="Lato"/>
              </a:rPr>
              <a:t>txog</a:t>
            </a:r>
            <a:r>
              <a:rPr lang="en-US" sz="1800" dirty="0">
                <a:latin typeface="Lato"/>
                <a:ea typeface="Lato"/>
                <a:cs typeface="Lato"/>
                <a:sym typeface="Lato"/>
              </a:rPr>
              <a:t> </a:t>
            </a:r>
            <a:r>
              <a:rPr lang="en-US" sz="1800" dirty="0" err="1">
                <a:latin typeface="Lato"/>
                <a:ea typeface="Lato"/>
                <a:cs typeface="Lato"/>
                <a:sym typeface="Lato"/>
              </a:rPr>
              <a:t>peb</a:t>
            </a:r>
            <a:r>
              <a:rPr lang="en-US" sz="1800" dirty="0">
                <a:latin typeface="Lato"/>
                <a:ea typeface="Lato"/>
                <a:cs typeface="Lato"/>
                <a:sym typeface="Lato"/>
              </a:rPr>
              <a:t> </a:t>
            </a:r>
            <a:r>
              <a:rPr lang="en-US" sz="1800" dirty="0" err="1">
                <a:latin typeface="Lato"/>
                <a:ea typeface="Lato"/>
                <a:cs typeface="Lato"/>
                <a:sym typeface="Lato"/>
              </a:rPr>
              <a:t>lub</a:t>
            </a:r>
            <a:r>
              <a:rPr lang="en-US" sz="1800" dirty="0">
                <a:latin typeface="Lato"/>
                <a:ea typeface="Lato"/>
                <a:cs typeface="Lato"/>
                <a:sym typeface="Lato"/>
              </a:rPr>
              <a:t> </a:t>
            </a:r>
            <a:r>
              <a:rPr lang="en-US" sz="1800" dirty="0" err="1">
                <a:latin typeface="Lato"/>
                <a:ea typeface="Lato"/>
                <a:cs typeface="Lato"/>
                <a:sym typeface="Lato"/>
              </a:rPr>
              <a:t>zeem</a:t>
            </a:r>
            <a:r>
              <a:rPr lang="en-US" sz="1800" dirty="0">
                <a:latin typeface="Lato"/>
                <a:ea typeface="Lato"/>
                <a:cs typeface="Lato"/>
                <a:sym typeface="Lato"/>
              </a:rPr>
              <a:t> </a:t>
            </a:r>
            <a:r>
              <a:rPr lang="en-US" sz="1800" dirty="0" err="1">
                <a:latin typeface="Lato"/>
                <a:ea typeface="Lato"/>
                <a:cs typeface="Lato"/>
                <a:sym typeface="Lato"/>
              </a:rPr>
              <a:t>muag</a:t>
            </a:r>
            <a:r>
              <a:rPr lang="en-US" sz="1800" dirty="0">
                <a:latin typeface="Lato"/>
                <a:ea typeface="Lato"/>
                <a:cs typeface="Lato"/>
                <a:sym typeface="Lato"/>
              </a:rPr>
              <a:t> </a:t>
            </a:r>
            <a:r>
              <a:rPr lang="en-US" sz="1800" dirty="0" err="1">
                <a:latin typeface="Lato"/>
                <a:ea typeface="Lato"/>
                <a:cs typeface="Lato"/>
                <a:sym typeface="Lato"/>
              </a:rPr>
              <a:t>thiab</a:t>
            </a:r>
            <a:r>
              <a:rPr lang="en-US" sz="1800" dirty="0">
                <a:latin typeface="Lato"/>
                <a:ea typeface="Lato"/>
                <a:cs typeface="Lato"/>
                <a:sym typeface="Lato"/>
              </a:rPr>
              <a:t> </a:t>
            </a:r>
            <a:r>
              <a:rPr lang="en-US" sz="1800" dirty="0" err="1">
                <a:latin typeface="Lato"/>
                <a:ea typeface="Lato"/>
                <a:cs typeface="Lato"/>
                <a:sym typeface="Lato"/>
              </a:rPr>
              <a:t>lub</a:t>
            </a:r>
            <a:r>
              <a:rPr lang="en-US" sz="1800" dirty="0">
                <a:latin typeface="Lato"/>
                <a:ea typeface="Lato"/>
                <a:cs typeface="Lato"/>
                <a:sym typeface="Lato"/>
              </a:rPr>
              <a:t> </a:t>
            </a:r>
            <a:r>
              <a:rPr lang="en-US" sz="1800" dirty="0" err="1">
                <a:latin typeface="Lato"/>
                <a:ea typeface="Lato"/>
                <a:cs typeface="Lato"/>
                <a:sym typeface="Lato"/>
              </a:rPr>
              <a:t>hom</a:t>
            </a:r>
            <a:r>
              <a:rPr lang="en-US" sz="1800" dirty="0">
                <a:latin typeface="Lato"/>
                <a:ea typeface="Lato"/>
                <a:cs typeface="Lato"/>
                <a:sym typeface="Lato"/>
              </a:rPr>
              <a:t> </a:t>
            </a:r>
            <a:r>
              <a:rPr lang="en-US" sz="1800" dirty="0" err="1">
                <a:latin typeface="Lato"/>
                <a:ea typeface="Lato"/>
                <a:cs typeface="Lato"/>
                <a:sym typeface="Lato"/>
              </a:rPr>
              <a:t>phiaj</a:t>
            </a:r>
            <a:r>
              <a:rPr lang="en-US" sz="1800" dirty="0">
                <a:latin typeface="Lato"/>
                <a:ea typeface="Lato"/>
                <a:cs typeface="Lato"/>
                <a:sym typeface="Lato"/>
              </a:rPr>
              <a:t>!</a:t>
            </a:r>
            <a:br>
              <a:rPr lang="en-US" sz="1800" dirty="0">
                <a:latin typeface="Lato"/>
                <a:ea typeface="Lato"/>
                <a:cs typeface="Lato"/>
                <a:sym typeface="Lato"/>
              </a:rPr>
            </a:br>
            <a:br>
              <a:rPr lang="en-US" sz="1800" dirty="0">
                <a:latin typeface="Lato"/>
                <a:ea typeface="Lato"/>
                <a:cs typeface="Lato"/>
                <a:sym typeface="Lato"/>
              </a:rPr>
            </a:br>
            <a:r>
              <a:rPr lang="en-US" sz="1800" dirty="0" err="1">
                <a:latin typeface="Lato"/>
                <a:ea typeface="Lato"/>
                <a:cs typeface="Lato"/>
                <a:sym typeface="Lato"/>
              </a:rPr>
              <a:t>Ua</a:t>
            </a:r>
            <a:r>
              <a:rPr lang="en-US" sz="1800" dirty="0">
                <a:latin typeface="Lato"/>
                <a:ea typeface="Lato"/>
                <a:cs typeface="Lato"/>
                <a:sym typeface="Lato"/>
              </a:rPr>
              <a:t> tib zoo </a:t>
            </a:r>
            <a:r>
              <a:rPr lang="en-US" sz="1800" dirty="0" err="1">
                <a:latin typeface="Lato"/>
                <a:ea typeface="Lato"/>
                <a:cs typeface="Lato"/>
                <a:sym typeface="Lato"/>
              </a:rPr>
              <a:t>saib</a:t>
            </a:r>
            <a:r>
              <a:rPr lang="en-US" sz="1800" dirty="0">
                <a:latin typeface="Lato"/>
                <a:ea typeface="Lato"/>
                <a:cs typeface="Lato"/>
                <a:sym typeface="Lato"/>
              </a:rPr>
              <a:t> </a:t>
            </a:r>
            <a:r>
              <a:rPr lang="en-US" sz="1800" dirty="0" err="1">
                <a:latin typeface="Lato"/>
                <a:ea typeface="Lato"/>
                <a:cs typeface="Lato"/>
                <a:sym typeface="Lato"/>
              </a:rPr>
              <a:t>seb</a:t>
            </a:r>
            <a:r>
              <a:rPr lang="en-US" sz="1800" dirty="0">
                <a:latin typeface="Lato"/>
                <a:ea typeface="Lato"/>
                <a:cs typeface="Lato"/>
                <a:sym typeface="Lato"/>
              </a:rPr>
              <a:t> </a:t>
            </a:r>
            <a:r>
              <a:rPr lang="en-US" sz="1800" dirty="0" err="1">
                <a:latin typeface="Lato"/>
                <a:ea typeface="Lato"/>
                <a:cs typeface="Lato"/>
                <a:sym typeface="Lato"/>
              </a:rPr>
              <a:t>peb</a:t>
            </a:r>
            <a:r>
              <a:rPr lang="en-US" sz="1800" dirty="0">
                <a:latin typeface="Lato"/>
                <a:ea typeface="Lato"/>
                <a:cs typeface="Lato"/>
                <a:sym typeface="Lato"/>
              </a:rPr>
              <a:t> </a:t>
            </a:r>
            <a:r>
              <a:rPr lang="en-US" sz="1800" dirty="0" err="1">
                <a:latin typeface="Lato"/>
                <a:ea typeface="Lato"/>
                <a:cs typeface="Lato"/>
                <a:sym typeface="Lato"/>
              </a:rPr>
              <a:t>txhua</a:t>
            </a:r>
            <a:r>
              <a:rPr lang="en-US" sz="1800" dirty="0">
                <a:latin typeface="Lato"/>
                <a:ea typeface="Lato"/>
                <a:cs typeface="Lato"/>
                <a:sym typeface="Lato"/>
              </a:rPr>
              <a:t> </a:t>
            </a:r>
            <a:r>
              <a:rPr lang="en-US" sz="1800" dirty="0" err="1">
                <a:latin typeface="Lato"/>
                <a:ea typeface="Lato"/>
                <a:cs typeface="Lato"/>
                <a:sym typeface="Lato"/>
              </a:rPr>
              <a:t>tus</a:t>
            </a:r>
            <a:r>
              <a:rPr lang="en-US" sz="1800" dirty="0">
                <a:latin typeface="Lato"/>
                <a:ea typeface="Lato"/>
                <a:cs typeface="Lato"/>
                <a:sym typeface="Lato"/>
              </a:rPr>
              <a:t> tau </a:t>
            </a:r>
            <a:r>
              <a:rPr lang="en-US" sz="1800" dirty="0" err="1">
                <a:latin typeface="Lato"/>
                <a:ea typeface="Lato"/>
                <a:cs typeface="Lato"/>
                <a:sym typeface="Lato"/>
              </a:rPr>
              <a:t>tsim</a:t>
            </a:r>
            <a:r>
              <a:rPr lang="en-US" sz="1800" dirty="0">
                <a:latin typeface="Lato"/>
                <a:ea typeface="Lato"/>
                <a:cs typeface="Lato"/>
                <a:sym typeface="Lato"/>
              </a:rPr>
              <a:t> dab </a:t>
            </a:r>
            <a:r>
              <a:rPr lang="en-US" sz="1800" dirty="0" err="1">
                <a:latin typeface="Lato"/>
                <a:ea typeface="Lato"/>
                <a:cs typeface="Lato"/>
                <a:sym typeface="Lato"/>
              </a:rPr>
              <a:t>tsi</a:t>
            </a:r>
            <a:r>
              <a:rPr lang="en-US" sz="1800" dirty="0">
                <a:latin typeface="Lato"/>
                <a:ea typeface="Lato"/>
                <a:cs typeface="Lato"/>
                <a:sym typeface="Lato"/>
              </a:rPr>
              <a:t> </a:t>
            </a:r>
            <a:r>
              <a:rPr lang="en-US" sz="1800" dirty="0" err="1">
                <a:latin typeface="Lato"/>
                <a:ea typeface="Lato"/>
                <a:cs typeface="Lato"/>
                <a:sym typeface="Lato"/>
              </a:rPr>
              <a:t>thiab</a:t>
            </a:r>
            <a:r>
              <a:rPr lang="en-US" sz="1800" dirty="0">
                <a:latin typeface="Lato"/>
                <a:ea typeface="Lato"/>
                <a:cs typeface="Lato"/>
                <a:sym typeface="Lato"/>
              </a:rPr>
              <a:t> </a:t>
            </a:r>
            <a:r>
              <a:rPr lang="en-US" sz="1800" dirty="0" err="1">
                <a:latin typeface="Lato"/>
                <a:ea typeface="Lato"/>
                <a:cs typeface="Lato"/>
                <a:sym typeface="Lato"/>
              </a:rPr>
              <a:t>pov</a:t>
            </a:r>
            <a:r>
              <a:rPr lang="en-US" sz="1800" dirty="0">
                <a:latin typeface="Lato"/>
                <a:ea typeface="Lato"/>
                <a:cs typeface="Lato"/>
                <a:sym typeface="Lato"/>
              </a:rPr>
              <a:t> </a:t>
            </a:r>
            <a:r>
              <a:rPr lang="en-US" sz="1800" dirty="0" err="1">
                <a:latin typeface="Lato"/>
                <a:ea typeface="Lato"/>
                <a:cs typeface="Lato"/>
                <a:sym typeface="Lato"/>
              </a:rPr>
              <a:t>npav</a:t>
            </a:r>
            <a:r>
              <a:rPr lang="en-US" sz="1800" dirty="0">
                <a:latin typeface="Lato"/>
                <a:ea typeface="Lato"/>
                <a:cs typeface="Lato"/>
                <a:sym typeface="Lato"/>
              </a:rPr>
              <a:t> </a:t>
            </a:r>
            <a:r>
              <a:rPr lang="en-US" sz="1800" dirty="0" err="1">
                <a:latin typeface="Lato"/>
                <a:ea typeface="Lato"/>
                <a:cs typeface="Lato"/>
                <a:sym typeface="Lato"/>
              </a:rPr>
              <a:t>rau</a:t>
            </a:r>
            <a:r>
              <a:rPr lang="en-US" sz="1800" dirty="0">
                <a:latin typeface="Lato"/>
                <a:ea typeface="Lato"/>
                <a:cs typeface="Lato"/>
                <a:sym typeface="Lato"/>
              </a:rPr>
              <a:t> </a:t>
            </a:r>
            <a:r>
              <a:rPr lang="en-US" sz="1800" dirty="0" err="1">
                <a:latin typeface="Lato"/>
                <a:ea typeface="Lato"/>
                <a:cs typeface="Lato"/>
                <a:sym typeface="Lato"/>
              </a:rPr>
              <a:t>qhov</a:t>
            </a:r>
            <a:r>
              <a:rPr lang="en-US" sz="1800" dirty="0">
                <a:latin typeface="Lato"/>
                <a:ea typeface="Lato"/>
                <a:cs typeface="Lato"/>
                <a:sym typeface="Lato"/>
              </a:rPr>
              <a:t> </a:t>
            </a:r>
            <a:r>
              <a:rPr lang="en-US" sz="1800" dirty="0" err="1">
                <a:latin typeface="Lato"/>
                <a:ea typeface="Lato"/>
                <a:cs typeface="Lato"/>
                <a:sym typeface="Lato"/>
              </a:rPr>
              <a:t>kev</a:t>
            </a:r>
            <a:r>
              <a:rPr lang="en-US" sz="1800" dirty="0">
                <a:latin typeface="Lato"/>
                <a:ea typeface="Lato"/>
                <a:cs typeface="Lato"/>
                <a:sym typeface="Lato"/>
              </a:rPr>
              <a:t> </a:t>
            </a:r>
            <a:r>
              <a:rPr lang="en-US" sz="1800" dirty="0" err="1">
                <a:latin typeface="Lato"/>
                <a:ea typeface="Lato"/>
                <a:cs typeface="Lato"/>
                <a:sym typeface="Lato"/>
              </a:rPr>
              <a:t>xaiv</a:t>
            </a:r>
            <a:r>
              <a:rPr lang="en-US" sz="1800" dirty="0">
                <a:latin typeface="Lato"/>
                <a:ea typeface="Lato"/>
                <a:cs typeface="Lato"/>
                <a:sym typeface="Lato"/>
              </a:rPr>
              <a:t> </a:t>
            </a:r>
            <a:r>
              <a:rPr lang="en-US" sz="1800" dirty="0" err="1">
                <a:latin typeface="Lato"/>
                <a:ea typeface="Lato"/>
                <a:cs typeface="Lato"/>
                <a:sym typeface="Lato"/>
              </a:rPr>
              <a:t>uas</a:t>
            </a:r>
            <a:r>
              <a:rPr lang="en-US" sz="1800" dirty="0">
                <a:latin typeface="Lato"/>
                <a:ea typeface="Lato"/>
                <a:cs typeface="Lato"/>
                <a:sym typeface="Lato"/>
              </a:rPr>
              <a:t> </a:t>
            </a:r>
            <a:r>
              <a:rPr lang="en-US" sz="1800" dirty="0" err="1">
                <a:latin typeface="Lato"/>
                <a:ea typeface="Lato"/>
                <a:cs typeface="Lato"/>
                <a:sym typeface="Lato"/>
              </a:rPr>
              <a:t>ua</a:t>
            </a:r>
            <a:r>
              <a:rPr lang="en-US" sz="1800" dirty="0">
                <a:latin typeface="Lato"/>
                <a:ea typeface="Lato"/>
                <a:cs typeface="Lato"/>
                <a:sym typeface="Lato"/>
              </a:rPr>
              <a:t> </a:t>
            </a:r>
            <a:r>
              <a:rPr lang="en-US" sz="1800" dirty="0" err="1">
                <a:latin typeface="Lato"/>
                <a:ea typeface="Lato"/>
                <a:cs typeface="Lato"/>
                <a:sym typeface="Lato"/>
              </a:rPr>
              <a:t>raws</a:t>
            </a:r>
            <a:r>
              <a:rPr lang="en-US" sz="1800" dirty="0">
                <a:latin typeface="Lato"/>
                <a:ea typeface="Lato"/>
                <a:cs typeface="Lato"/>
                <a:sym typeface="Lato"/>
              </a:rPr>
              <a:t> li </a:t>
            </a:r>
            <a:r>
              <a:rPr lang="en-US" sz="1800" dirty="0" err="1">
                <a:latin typeface="Lato"/>
                <a:ea typeface="Lato"/>
                <a:cs typeface="Lato"/>
                <a:sym typeface="Lato"/>
              </a:rPr>
              <a:t>koj</a:t>
            </a:r>
            <a:r>
              <a:rPr lang="en-US" sz="1800" dirty="0">
                <a:latin typeface="Lato"/>
                <a:ea typeface="Lato"/>
                <a:cs typeface="Lato"/>
                <a:sym typeface="Lato"/>
              </a:rPr>
              <a:t> </a:t>
            </a:r>
            <a:r>
              <a:rPr lang="en-US" sz="1800" dirty="0" err="1">
                <a:latin typeface="Lato"/>
                <a:ea typeface="Lato"/>
                <a:cs typeface="Lato"/>
                <a:sym typeface="Lato"/>
              </a:rPr>
              <a:t>qhov</a:t>
            </a:r>
            <a:r>
              <a:rPr lang="en-US" sz="1800" dirty="0">
                <a:latin typeface="Lato"/>
                <a:ea typeface="Lato"/>
                <a:cs typeface="Lato"/>
                <a:sym typeface="Lato"/>
              </a:rPr>
              <a:t> </a:t>
            </a:r>
            <a:r>
              <a:rPr lang="en-US" sz="1800" dirty="0" err="1">
                <a:latin typeface="Lato"/>
                <a:ea typeface="Lato"/>
                <a:cs typeface="Lato"/>
                <a:sym typeface="Lato"/>
              </a:rPr>
              <a:t>txiaj</a:t>
            </a:r>
            <a:r>
              <a:rPr lang="en-US" sz="1800" dirty="0">
                <a:latin typeface="Lato"/>
                <a:ea typeface="Lato"/>
                <a:cs typeface="Lato"/>
                <a:sym typeface="Lato"/>
              </a:rPr>
              <a:t> </a:t>
            </a:r>
            <a:r>
              <a:rPr lang="en-US" sz="1800" dirty="0" err="1">
                <a:latin typeface="Lato"/>
                <a:ea typeface="Lato"/>
                <a:cs typeface="Lato"/>
                <a:sym typeface="Lato"/>
              </a:rPr>
              <a:t>ntsig</a:t>
            </a:r>
            <a:r>
              <a:rPr lang="en-US" sz="1800" dirty="0">
                <a:latin typeface="Lato"/>
                <a:ea typeface="Lato"/>
                <a:cs typeface="Lato"/>
                <a:sym typeface="Lato"/>
              </a:rPr>
              <a:t>.</a:t>
            </a:r>
            <a:br>
              <a:rPr lang="en-US" sz="1800" dirty="0">
                <a:latin typeface="Lato"/>
                <a:ea typeface="Lato"/>
                <a:cs typeface="Lato"/>
                <a:sym typeface="Lato"/>
              </a:rPr>
            </a:br>
            <a:br>
              <a:rPr lang="en-US" sz="1800" dirty="0">
                <a:latin typeface="Lato"/>
                <a:ea typeface="Lato"/>
                <a:cs typeface="Lato"/>
                <a:sym typeface="Lato"/>
              </a:rPr>
            </a:br>
            <a:r>
              <a:rPr lang="en-US" sz="1800" dirty="0" err="1">
                <a:latin typeface="Lato"/>
                <a:ea typeface="Lato"/>
                <a:cs typeface="Lato"/>
                <a:sym typeface="Lato"/>
              </a:rPr>
              <a:t>Nco</a:t>
            </a:r>
            <a:r>
              <a:rPr lang="en-US" sz="1800" dirty="0">
                <a:latin typeface="Lato"/>
                <a:ea typeface="Lato"/>
                <a:cs typeface="Lato"/>
                <a:sym typeface="Lato"/>
              </a:rPr>
              <a:t> </a:t>
            </a:r>
            <a:r>
              <a:rPr lang="en-US" sz="1800" dirty="0" err="1">
                <a:latin typeface="Lato"/>
                <a:ea typeface="Lato"/>
                <a:cs typeface="Lato"/>
                <a:sym typeface="Lato"/>
              </a:rPr>
              <a:t>ntsoov</a:t>
            </a:r>
            <a:r>
              <a:rPr lang="en-US" sz="1800" dirty="0">
                <a:latin typeface="Lato"/>
                <a:ea typeface="Lato"/>
                <a:cs typeface="Lato"/>
                <a:sym typeface="Lato"/>
              </a:rPr>
              <a:t>: </a:t>
            </a:r>
            <a:r>
              <a:rPr lang="en-US" sz="1800" dirty="0" err="1">
                <a:latin typeface="Lato"/>
                <a:ea typeface="Lato"/>
                <a:cs typeface="Lato"/>
                <a:sym typeface="Lato"/>
              </a:rPr>
              <a:t>koj</a:t>
            </a:r>
            <a:r>
              <a:rPr lang="en-US" sz="1800" dirty="0">
                <a:latin typeface="Lato"/>
                <a:ea typeface="Lato"/>
                <a:cs typeface="Lato"/>
                <a:sym typeface="Lato"/>
              </a:rPr>
              <a:t> </a:t>
            </a:r>
            <a:r>
              <a:rPr lang="en-US" sz="1800" dirty="0" err="1">
                <a:latin typeface="Lato"/>
                <a:ea typeface="Lato"/>
                <a:cs typeface="Lato"/>
                <a:sym typeface="Lato"/>
              </a:rPr>
              <a:t>tsuas</a:t>
            </a:r>
            <a:r>
              <a:rPr lang="en-US" sz="1800" dirty="0">
                <a:latin typeface="Lato"/>
                <a:ea typeface="Lato"/>
                <a:cs typeface="Lato"/>
                <a:sym typeface="Lato"/>
              </a:rPr>
              <a:t> </a:t>
            </a:r>
            <a:r>
              <a:rPr lang="en-US" sz="1800" dirty="0" err="1">
                <a:latin typeface="Lato"/>
                <a:ea typeface="Lato"/>
                <a:cs typeface="Lato"/>
                <a:sym typeface="Lato"/>
              </a:rPr>
              <a:t>yog</a:t>
            </a:r>
            <a:r>
              <a:rPr lang="en-US" sz="1800" dirty="0">
                <a:latin typeface="Lato"/>
                <a:ea typeface="Lato"/>
                <a:cs typeface="Lato"/>
                <a:sym typeface="Lato"/>
              </a:rPr>
              <a:t> </a:t>
            </a:r>
            <a:r>
              <a:rPr lang="en-US" sz="1800" dirty="0" err="1">
                <a:latin typeface="Lato"/>
                <a:ea typeface="Lato"/>
                <a:cs typeface="Lato"/>
                <a:sym typeface="Lato"/>
              </a:rPr>
              <a:t>pov</a:t>
            </a:r>
            <a:r>
              <a:rPr lang="en-US" sz="1800" dirty="0">
                <a:latin typeface="Lato"/>
                <a:ea typeface="Lato"/>
                <a:cs typeface="Lato"/>
                <a:sym typeface="Lato"/>
              </a:rPr>
              <a:t> </a:t>
            </a:r>
            <a:r>
              <a:rPr lang="en-US" sz="1800" dirty="0" err="1">
                <a:latin typeface="Lato"/>
                <a:ea typeface="Lato"/>
                <a:cs typeface="Lato"/>
                <a:sym typeface="Lato"/>
              </a:rPr>
              <a:t>npav</a:t>
            </a:r>
            <a:r>
              <a:rPr lang="en-US" sz="1800" dirty="0">
                <a:latin typeface="Lato"/>
                <a:ea typeface="Lato"/>
                <a:cs typeface="Lato"/>
                <a:sym typeface="Lato"/>
              </a:rPr>
              <a:t> tau </a:t>
            </a:r>
            <a:r>
              <a:rPr lang="en-US" sz="1800" dirty="0" err="1">
                <a:latin typeface="Lato"/>
                <a:ea typeface="Lato"/>
                <a:cs typeface="Lato"/>
                <a:sym typeface="Lato"/>
              </a:rPr>
              <a:t>ib</a:t>
            </a:r>
            <a:r>
              <a:rPr lang="en-US" sz="1800" dirty="0">
                <a:latin typeface="Lato"/>
                <a:ea typeface="Lato"/>
                <a:cs typeface="Lato"/>
                <a:sym typeface="Lato"/>
              </a:rPr>
              <a:t> </a:t>
            </a:r>
            <a:r>
              <a:rPr lang="en-US" sz="1800" dirty="0" err="1">
                <a:latin typeface="Lato"/>
                <a:ea typeface="Lato"/>
                <a:cs typeface="Lato"/>
                <a:sym typeface="Lato"/>
              </a:rPr>
              <a:t>zaug</a:t>
            </a:r>
            <a:r>
              <a:rPr lang="en-US" sz="1800" dirty="0">
                <a:latin typeface="Lato"/>
                <a:ea typeface="Lato"/>
                <a:cs typeface="Lato"/>
                <a:sym typeface="Lato"/>
              </a:rPr>
              <a:t> </a:t>
            </a:r>
            <a:r>
              <a:rPr lang="en-US" sz="1800" dirty="0" err="1">
                <a:latin typeface="Lato"/>
                <a:ea typeface="Lato"/>
                <a:cs typeface="Lato"/>
                <a:sym typeface="Lato"/>
              </a:rPr>
              <a:t>xwb</a:t>
            </a:r>
            <a:r>
              <a:rPr lang="en-US" sz="1800" dirty="0">
                <a:latin typeface="Lato"/>
                <a:ea typeface="Lato"/>
                <a:cs typeface="Lato"/>
                <a:sym typeface="Lato"/>
              </a:rPr>
              <a:t>.</a:t>
            </a:r>
            <a:endParaRPr lang="en-US" sz="1800" b="0" dirty="0">
              <a:latin typeface="Lato"/>
              <a:ea typeface="Lato"/>
              <a:cs typeface="Lato"/>
              <a:sym typeface="Lato"/>
            </a:endParaRPr>
          </a:p>
        </p:txBody>
      </p:sp>
      <p:pic>
        <p:nvPicPr>
          <p:cNvPr id="290" name="Google Shape;290;p15"/>
          <p:cNvPicPr preferRelativeResize="0"/>
          <p:nvPr/>
        </p:nvPicPr>
        <p:blipFill>
          <a:blip r:embed="rId3">
            <a:alphaModFix/>
          </a:blip>
          <a:stretch>
            <a:fillRect/>
          </a:stretch>
        </p:blipFill>
        <p:spPr>
          <a:xfrm>
            <a:off x="6366875" y="1632500"/>
            <a:ext cx="2624724" cy="2624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err="1"/>
              <a:t>Txheej</a:t>
            </a:r>
            <a:r>
              <a:rPr lang="en-US" dirty="0"/>
              <a:t> </a:t>
            </a:r>
            <a:r>
              <a:rPr lang="en-US" dirty="0" err="1"/>
              <a:t>txheem</a:t>
            </a:r>
            <a:r>
              <a:rPr lang="en-US" dirty="0"/>
              <a:t> </a:t>
            </a:r>
            <a:r>
              <a:rPr lang="en-US" sz="2400" dirty="0"/>
              <a:t>(</a:t>
            </a:r>
            <a:r>
              <a:rPr lang="en" sz="2400" dirty="0"/>
              <a:t>Agenda)</a:t>
            </a:r>
            <a:endParaRPr sz="2400" dirty="0"/>
          </a:p>
        </p:txBody>
      </p:sp>
      <p:sp>
        <p:nvSpPr>
          <p:cNvPr id="296" name="Google Shape;296;p16"/>
          <p:cNvSpPr txBox="1">
            <a:spLocks noGrp="1"/>
          </p:cNvSpPr>
          <p:nvPr>
            <p:ph type="body" idx="1"/>
          </p:nvPr>
        </p:nvSpPr>
        <p:spPr>
          <a:xfrm>
            <a:off x="598500" y="1439825"/>
            <a:ext cx="8277300" cy="3370200"/>
          </a:xfrm>
          <a:prstGeom prst="rect">
            <a:avLst/>
          </a:prstGeom>
        </p:spPr>
        <p:txBody>
          <a:bodyPr spcFirstLastPara="1" wrap="square" lIns="91425" tIns="91425" rIns="91425" bIns="91425" anchor="t" anchorCtr="0">
            <a:normAutofit/>
          </a:bodyPr>
          <a:lstStyle/>
          <a:p>
            <a:pPr marL="457200" lvl="0" indent="-368300" algn="just" rtl="0">
              <a:spcBef>
                <a:spcPts val="0"/>
              </a:spcBef>
              <a:spcAft>
                <a:spcPts val="0"/>
              </a:spcAft>
              <a:buClr>
                <a:srgbClr val="000000"/>
              </a:buClr>
              <a:buSzPts val="2200"/>
              <a:buChar char="●"/>
            </a:pPr>
            <a:r>
              <a:rPr lang="en-US" sz="1900" dirty="0">
                <a:solidFill>
                  <a:srgbClr val="000000"/>
                </a:solidFill>
              </a:rPr>
              <a:t>Kev </a:t>
            </a:r>
            <a:r>
              <a:rPr lang="en-US" sz="1900" dirty="0" err="1">
                <a:solidFill>
                  <a:srgbClr val="000000"/>
                </a:solidFill>
              </a:rPr>
              <a:t>Pov</a:t>
            </a:r>
            <a:r>
              <a:rPr lang="en-US" sz="1900" dirty="0">
                <a:solidFill>
                  <a:srgbClr val="000000"/>
                </a:solidFill>
              </a:rPr>
              <a:t> </a:t>
            </a:r>
            <a:r>
              <a:rPr lang="en-US" sz="1900" dirty="0" err="1">
                <a:solidFill>
                  <a:srgbClr val="000000"/>
                </a:solidFill>
              </a:rPr>
              <a:t>Npav</a:t>
            </a:r>
            <a:r>
              <a:rPr lang="en-US" sz="1900" dirty="0">
                <a:solidFill>
                  <a:srgbClr val="000000"/>
                </a:solidFill>
              </a:rPr>
              <a:t> </a:t>
            </a:r>
            <a:r>
              <a:rPr lang="en-US" sz="1900" dirty="0" err="1">
                <a:solidFill>
                  <a:srgbClr val="000000"/>
                </a:solidFill>
              </a:rPr>
              <a:t>Ntawm</a:t>
            </a:r>
            <a:r>
              <a:rPr lang="en-US" sz="1900" dirty="0">
                <a:solidFill>
                  <a:srgbClr val="000000"/>
                </a:solidFill>
              </a:rPr>
              <a:t> </a:t>
            </a:r>
            <a:r>
              <a:rPr lang="en-US" sz="1900" dirty="0" err="1">
                <a:solidFill>
                  <a:srgbClr val="000000"/>
                </a:solidFill>
              </a:rPr>
              <a:t>Lub</a:t>
            </a:r>
            <a:r>
              <a:rPr lang="en-US" sz="1900" dirty="0">
                <a:solidFill>
                  <a:srgbClr val="000000"/>
                </a:solidFill>
              </a:rPr>
              <a:t> </a:t>
            </a:r>
            <a:r>
              <a:rPr lang="en-US" sz="1900" dirty="0" err="1">
                <a:solidFill>
                  <a:srgbClr val="000000"/>
                </a:solidFill>
              </a:rPr>
              <a:t>Zeem</a:t>
            </a:r>
            <a:r>
              <a:rPr lang="en-US" sz="1900" dirty="0">
                <a:solidFill>
                  <a:srgbClr val="000000"/>
                </a:solidFill>
              </a:rPr>
              <a:t> </a:t>
            </a:r>
            <a:r>
              <a:rPr lang="en-US" sz="1900" dirty="0" err="1">
                <a:solidFill>
                  <a:srgbClr val="000000"/>
                </a:solidFill>
              </a:rPr>
              <a:t>Muag</a:t>
            </a:r>
            <a:r>
              <a:rPr lang="en-US" sz="1900" dirty="0">
                <a:solidFill>
                  <a:srgbClr val="000000"/>
                </a:solidFill>
              </a:rPr>
              <a:t> </a:t>
            </a:r>
            <a:r>
              <a:rPr lang="en-US" sz="1900" dirty="0" err="1">
                <a:solidFill>
                  <a:srgbClr val="000000"/>
                </a:solidFill>
              </a:rPr>
              <a:t>thiab</a:t>
            </a:r>
            <a:r>
              <a:rPr lang="en-US" sz="1900" dirty="0">
                <a:solidFill>
                  <a:srgbClr val="000000"/>
                </a:solidFill>
              </a:rPr>
              <a:t> </a:t>
            </a:r>
            <a:r>
              <a:rPr lang="en-US" sz="1900" dirty="0" err="1">
                <a:solidFill>
                  <a:srgbClr val="000000"/>
                </a:solidFill>
              </a:rPr>
              <a:t>Lub</a:t>
            </a:r>
            <a:r>
              <a:rPr lang="en-US" sz="1900" dirty="0">
                <a:solidFill>
                  <a:srgbClr val="000000"/>
                </a:solidFill>
              </a:rPr>
              <a:t> </a:t>
            </a:r>
            <a:r>
              <a:rPr lang="en-US" sz="1900" dirty="0" err="1">
                <a:solidFill>
                  <a:srgbClr val="000000"/>
                </a:solidFill>
              </a:rPr>
              <a:t>Hom</a:t>
            </a:r>
            <a:r>
              <a:rPr lang="en-US" sz="1900" dirty="0">
                <a:solidFill>
                  <a:srgbClr val="000000"/>
                </a:solidFill>
              </a:rPr>
              <a:t> </a:t>
            </a:r>
            <a:r>
              <a:rPr lang="en-US" sz="1900" dirty="0" err="1">
                <a:solidFill>
                  <a:srgbClr val="000000"/>
                </a:solidFill>
              </a:rPr>
              <a:t>Phiaj</a:t>
            </a:r>
            <a:endParaRPr lang="en-US" sz="1900" dirty="0">
              <a:solidFill>
                <a:srgbClr val="000000"/>
              </a:solidFill>
            </a:endParaRPr>
          </a:p>
          <a:p>
            <a:pPr marL="457200" lvl="0" indent="-368300" algn="just" rtl="0">
              <a:spcBef>
                <a:spcPts val="0"/>
              </a:spcBef>
              <a:spcAft>
                <a:spcPts val="0"/>
              </a:spcAft>
              <a:buClr>
                <a:srgbClr val="000000"/>
              </a:buClr>
              <a:buSzPts val="2200"/>
              <a:buChar char="●"/>
            </a:pPr>
            <a:r>
              <a:rPr lang="en-US" sz="1900" dirty="0" err="1">
                <a:solidFill>
                  <a:srgbClr val="000000"/>
                </a:solidFill>
              </a:rPr>
              <a:t>Ntsib</a:t>
            </a:r>
            <a:r>
              <a:rPr lang="en-US" sz="1900" dirty="0">
                <a:solidFill>
                  <a:srgbClr val="000000"/>
                </a:solidFill>
              </a:rPr>
              <a:t> Tus </a:t>
            </a:r>
            <a:r>
              <a:rPr lang="en-US" sz="1900" dirty="0" err="1">
                <a:solidFill>
                  <a:srgbClr val="000000"/>
                </a:solidFill>
              </a:rPr>
              <a:t>Nthuav</a:t>
            </a:r>
            <a:r>
              <a:rPr lang="en-US" sz="1900" dirty="0">
                <a:solidFill>
                  <a:srgbClr val="000000"/>
                </a:solidFill>
              </a:rPr>
              <a:t> </a:t>
            </a:r>
            <a:r>
              <a:rPr lang="en-US" sz="1900" dirty="0" err="1">
                <a:solidFill>
                  <a:srgbClr val="000000"/>
                </a:solidFill>
              </a:rPr>
              <a:t>Qhia</a:t>
            </a:r>
            <a:r>
              <a:rPr lang="en-US" sz="1900" dirty="0">
                <a:solidFill>
                  <a:srgbClr val="000000"/>
                </a:solidFill>
              </a:rPr>
              <a:t> </a:t>
            </a:r>
          </a:p>
          <a:p>
            <a:pPr marL="457200" lvl="0" indent="-368300" algn="just" rtl="0">
              <a:spcBef>
                <a:spcPts val="0"/>
              </a:spcBef>
              <a:spcAft>
                <a:spcPts val="0"/>
              </a:spcAft>
              <a:buClr>
                <a:srgbClr val="000000"/>
              </a:buClr>
              <a:buSzPts val="2200"/>
              <a:buChar char="●"/>
            </a:pPr>
            <a:r>
              <a:rPr lang="en" sz="1900" dirty="0">
                <a:solidFill>
                  <a:srgbClr val="000000"/>
                </a:solidFill>
              </a:rPr>
              <a:t>Txoj Cai Ntawm Pab Pawg</a:t>
            </a:r>
            <a:endParaRPr sz="1900" dirty="0">
              <a:solidFill>
                <a:srgbClr val="000000"/>
              </a:solidFill>
            </a:endParaRPr>
          </a:p>
          <a:p>
            <a:pPr marL="457200" lvl="0" indent="-368300" algn="just" rtl="0">
              <a:spcBef>
                <a:spcPts val="0"/>
              </a:spcBef>
              <a:spcAft>
                <a:spcPts val="0"/>
              </a:spcAft>
              <a:buClr>
                <a:srgbClr val="000000"/>
              </a:buClr>
              <a:buSzPts val="2200"/>
              <a:buChar char="●"/>
            </a:pPr>
            <a:r>
              <a:rPr lang="en" sz="1900" dirty="0">
                <a:solidFill>
                  <a:srgbClr val="000000"/>
                </a:solidFill>
              </a:rPr>
              <a:t>Rov Ntsuam Xyuas Cov Txiaj Ntsig</a:t>
            </a:r>
            <a:endParaRPr sz="1900" dirty="0">
              <a:solidFill>
                <a:srgbClr val="000000"/>
              </a:solidFill>
            </a:endParaRPr>
          </a:p>
          <a:p>
            <a:pPr marL="457200" lvl="0" indent="-368300" algn="just" rtl="0">
              <a:spcBef>
                <a:spcPts val="0"/>
              </a:spcBef>
              <a:spcAft>
                <a:spcPts val="0"/>
              </a:spcAft>
              <a:buClr>
                <a:srgbClr val="000000"/>
              </a:buClr>
              <a:buSzPts val="2200"/>
              <a:buChar char="●"/>
            </a:pPr>
            <a:r>
              <a:rPr lang="en-US" sz="1900" dirty="0" err="1">
                <a:solidFill>
                  <a:srgbClr val="000000"/>
                </a:solidFill>
              </a:rPr>
              <a:t>Cov</a:t>
            </a:r>
            <a:r>
              <a:rPr lang="en-US" sz="1900" dirty="0">
                <a:solidFill>
                  <a:srgbClr val="000000"/>
                </a:solidFill>
              </a:rPr>
              <a:t> </a:t>
            </a:r>
            <a:r>
              <a:rPr lang="en-US" sz="1900" dirty="0" err="1">
                <a:solidFill>
                  <a:srgbClr val="000000"/>
                </a:solidFill>
              </a:rPr>
              <a:t>Txheej</a:t>
            </a:r>
            <a:r>
              <a:rPr lang="en-US" sz="1900" dirty="0">
                <a:solidFill>
                  <a:srgbClr val="000000"/>
                </a:solidFill>
              </a:rPr>
              <a:t> </a:t>
            </a:r>
            <a:r>
              <a:rPr lang="en-US" sz="1900" dirty="0" err="1">
                <a:solidFill>
                  <a:srgbClr val="000000"/>
                </a:solidFill>
              </a:rPr>
              <a:t>Txheem</a:t>
            </a:r>
            <a:r>
              <a:rPr lang="en-US" sz="1900" dirty="0">
                <a:solidFill>
                  <a:srgbClr val="000000"/>
                </a:solidFill>
              </a:rPr>
              <a:t> </a:t>
            </a:r>
            <a:r>
              <a:rPr lang="en-US" sz="1900" dirty="0" err="1">
                <a:solidFill>
                  <a:srgbClr val="000000"/>
                </a:solidFill>
              </a:rPr>
              <a:t>Tseem</a:t>
            </a:r>
            <a:r>
              <a:rPr lang="en-US" sz="1900" dirty="0">
                <a:solidFill>
                  <a:srgbClr val="000000"/>
                </a:solidFill>
              </a:rPr>
              <a:t> </a:t>
            </a:r>
            <a:r>
              <a:rPr lang="en-US" sz="1900" dirty="0" err="1">
                <a:solidFill>
                  <a:srgbClr val="000000"/>
                </a:solidFill>
              </a:rPr>
              <a:t>Ceeb</a:t>
            </a:r>
            <a:r>
              <a:rPr lang="en-US" sz="1900" dirty="0">
                <a:solidFill>
                  <a:srgbClr val="000000"/>
                </a:solidFill>
              </a:rPr>
              <a:t> </a:t>
            </a:r>
            <a:r>
              <a:rPr lang="en-US" sz="1900" dirty="0" err="1">
                <a:solidFill>
                  <a:srgbClr val="000000"/>
                </a:solidFill>
              </a:rPr>
              <a:t>Ntawm</a:t>
            </a:r>
            <a:r>
              <a:rPr lang="en-US" sz="1900" dirty="0">
                <a:solidFill>
                  <a:srgbClr val="000000"/>
                </a:solidFill>
              </a:rPr>
              <a:t> Kev </a:t>
            </a:r>
            <a:r>
              <a:rPr lang="en-US" sz="1900" dirty="0" err="1">
                <a:solidFill>
                  <a:srgbClr val="000000"/>
                </a:solidFill>
              </a:rPr>
              <a:t>Koom</a:t>
            </a:r>
            <a:r>
              <a:rPr lang="en-US" sz="1900" dirty="0">
                <a:solidFill>
                  <a:srgbClr val="000000"/>
                </a:solidFill>
              </a:rPr>
              <a:t> </a:t>
            </a:r>
            <a:r>
              <a:rPr lang="en-US" sz="1900" dirty="0" err="1">
                <a:solidFill>
                  <a:srgbClr val="000000"/>
                </a:solidFill>
              </a:rPr>
              <a:t>Tes</a:t>
            </a:r>
            <a:r>
              <a:rPr lang="en-US" sz="1900" dirty="0">
                <a:solidFill>
                  <a:srgbClr val="000000"/>
                </a:solidFill>
              </a:rPr>
              <a:t> </a:t>
            </a:r>
            <a:r>
              <a:rPr lang="en-US" sz="1900" dirty="0" err="1">
                <a:solidFill>
                  <a:srgbClr val="000000"/>
                </a:solidFill>
              </a:rPr>
              <a:t>Hauv</a:t>
            </a:r>
            <a:r>
              <a:rPr lang="en-US" sz="1900" dirty="0">
                <a:solidFill>
                  <a:srgbClr val="000000"/>
                </a:solidFill>
              </a:rPr>
              <a:t> </a:t>
            </a:r>
            <a:r>
              <a:rPr lang="en-US" sz="1900" dirty="0" err="1">
                <a:solidFill>
                  <a:srgbClr val="000000"/>
                </a:solidFill>
              </a:rPr>
              <a:t>Zej</a:t>
            </a:r>
            <a:r>
              <a:rPr lang="en-US" sz="1900" dirty="0">
                <a:solidFill>
                  <a:srgbClr val="000000"/>
                </a:solidFill>
              </a:rPr>
              <a:t> Zog </a:t>
            </a:r>
            <a:endParaRPr sz="1900" dirty="0">
              <a:solidFill>
                <a:srgbClr val="000000"/>
              </a:solidFill>
            </a:endParaRPr>
          </a:p>
          <a:p>
            <a:pPr marL="457200" lvl="0" indent="-368300" algn="just" rtl="0">
              <a:spcBef>
                <a:spcPts val="0"/>
              </a:spcBef>
              <a:spcAft>
                <a:spcPts val="0"/>
              </a:spcAft>
              <a:buClr>
                <a:srgbClr val="000000"/>
              </a:buClr>
              <a:buSzPts val="2200"/>
              <a:buChar char="●"/>
            </a:pPr>
            <a:r>
              <a:rPr lang="en-US" sz="1900" dirty="0">
                <a:solidFill>
                  <a:srgbClr val="000000"/>
                </a:solidFill>
              </a:rPr>
              <a:t>Kev </a:t>
            </a:r>
            <a:r>
              <a:rPr lang="en-US" sz="1900" dirty="0" err="1">
                <a:solidFill>
                  <a:srgbClr val="000000"/>
                </a:solidFill>
              </a:rPr>
              <a:t>Txhim</a:t>
            </a:r>
            <a:r>
              <a:rPr lang="en-US" sz="1900" dirty="0">
                <a:solidFill>
                  <a:srgbClr val="000000"/>
                </a:solidFill>
              </a:rPr>
              <a:t> Kho Kev Sib </a:t>
            </a:r>
            <a:r>
              <a:rPr lang="en-US" sz="1900" dirty="0" err="1">
                <a:solidFill>
                  <a:srgbClr val="000000"/>
                </a:solidFill>
              </a:rPr>
              <a:t>Raug</a:t>
            </a:r>
            <a:r>
              <a:rPr lang="en-US" sz="1900" dirty="0">
                <a:solidFill>
                  <a:srgbClr val="000000"/>
                </a:solidFill>
              </a:rPr>
              <a:t> Zoo</a:t>
            </a:r>
            <a:endParaRPr sz="1900" dirty="0">
              <a:solidFill>
                <a:srgbClr val="000000"/>
              </a:solidFill>
            </a:endParaRPr>
          </a:p>
          <a:p>
            <a:pPr marL="457200" lvl="0" indent="-368300" algn="just" rtl="0">
              <a:spcBef>
                <a:spcPts val="0"/>
              </a:spcBef>
              <a:spcAft>
                <a:spcPts val="0"/>
              </a:spcAft>
              <a:buClr>
                <a:srgbClr val="000000"/>
              </a:buClr>
              <a:buSzPts val="2200"/>
              <a:buChar char="●"/>
            </a:pPr>
            <a:r>
              <a:rPr lang="en-US" sz="1900" dirty="0">
                <a:solidFill>
                  <a:srgbClr val="000000"/>
                </a:solidFill>
              </a:rPr>
              <a:t>Kev </a:t>
            </a:r>
            <a:r>
              <a:rPr lang="en-US" sz="1900" dirty="0" err="1">
                <a:solidFill>
                  <a:srgbClr val="000000"/>
                </a:solidFill>
              </a:rPr>
              <a:t>Kawm</a:t>
            </a:r>
            <a:r>
              <a:rPr lang="en-US" sz="1900" dirty="0">
                <a:solidFill>
                  <a:srgbClr val="000000"/>
                </a:solidFill>
              </a:rPr>
              <a:t> </a:t>
            </a:r>
            <a:r>
              <a:rPr lang="en-US" sz="1900" dirty="0" err="1">
                <a:solidFill>
                  <a:srgbClr val="000000"/>
                </a:solidFill>
              </a:rPr>
              <a:t>Ntxiv</a:t>
            </a:r>
            <a:r>
              <a:rPr lang="en-US" sz="1900" dirty="0">
                <a:solidFill>
                  <a:srgbClr val="000000"/>
                </a:solidFill>
              </a:rPr>
              <a:t> </a:t>
            </a:r>
            <a:r>
              <a:rPr lang="en-US" sz="1900" dirty="0" err="1">
                <a:solidFill>
                  <a:srgbClr val="000000"/>
                </a:solidFill>
              </a:rPr>
              <a:t>thiab</a:t>
            </a:r>
            <a:r>
              <a:rPr lang="en-US" sz="1900" dirty="0">
                <a:solidFill>
                  <a:srgbClr val="000000"/>
                </a:solidFill>
              </a:rPr>
              <a:t> </a:t>
            </a:r>
            <a:r>
              <a:rPr lang="en-US" sz="1900" dirty="0" err="1">
                <a:solidFill>
                  <a:srgbClr val="000000"/>
                </a:solidFill>
              </a:rPr>
              <a:t>Cov</a:t>
            </a:r>
            <a:r>
              <a:rPr lang="en-US" sz="1900" dirty="0">
                <a:solidFill>
                  <a:srgbClr val="000000"/>
                </a:solidFill>
              </a:rPr>
              <a:t> </a:t>
            </a:r>
            <a:r>
              <a:rPr lang="en-US" sz="1900" dirty="0" err="1">
                <a:solidFill>
                  <a:srgbClr val="000000"/>
                </a:solidFill>
              </a:rPr>
              <a:t>Kauj</a:t>
            </a:r>
            <a:r>
              <a:rPr lang="en-US" sz="1900" dirty="0">
                <a:solidFill>
                  <a:srgbClr val="000000"/>
                </a:solidFill>
              </a:rPr>
              <a:t> </a:t>
            </a:r>
            <a:r>
              <a:rPr lang="en-US" sz="1900" dirty="0" err="1">
                <a:solidFill>
                  <a:srgbClr val="000000"/>
                </a:solidFill>
              </a:rPr>
              <a:t>Ruam</a:t>
            </a:r>
            <a:r>
              <a:rPr lang="en-US" sz="1900" dirty="0">
                <a:solidFill>
                  <a:srgbClr val="000000"/>
                </a:solidFill>
              </a:rPr>
              <a:t> Tom </a:t>
            </a:r>
            <a:r>
              <a:rPr lang="en-US" sz="1900" dirty="0" err="1">
                <a:solidFill>
                  <a:srgbClr val="000000"/>
                </a:solidFill>
              </a:rPr>
              <a:t>Ntej</a:t>
            </a:r>
            <a:endParaRPr lang="en-US" sz="1900" dirty="0">
              <a:solidFill>
                <a:srgbClr val="000000"/>
              </a:solidFill>
            </a:endParaRPr>
          </a:p>
          <a:p>
            <a:pPr marL="457200" lvl="0" indent="-368300" algn="just" rtl="0">
              <a:spcBef>
                <a:spcPts val="0"/>
              </a:spcBef>
              <a:spcAft>
                <a:spcPts val="0"/>
              </a:spcAft>
              <a:buClr>
                <a:srgbClr val="000000"/>
              </a:buClr>
              <a:buSzPts val="2200"/>
              <a:buChar char="●"/>
            </a:pPr>
            <a:r>
              <a:rPr lang="en" sz="1900" dirty="0">
                <a:solidFill>
                  <a:srgbClr val="000000"/>
                </a:solidFill>
              </a:rPr>
              <a:t>Cov Chaw Pab Hauv Zej Zog</a:t>
            </a:r>
            <a:endParaRPr sz="1900" dirty="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0"/>
        <p:cNvGrpSpPr/>
        <p:nvPr/>
      </p:nvGrpSpPr>
      <p:grpSpPr>
        <a:xfrm>
          <a:off x="0" y="0"/>
          <a:ext cx="0" cy="0"/>
          <a:chOff x="0" y="0"/>
          <a:chExt cx="0" cy="0"/>
        </a:xfrm>
      </p:grpSpPr>
      <p:pic>
        <p:nvPicPr>
          <p:cNvPr id="301" name="Google Shape;301;p1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id="302" name="Google Shape;302;p17" descr="Piece of duct tape sticking a note to the slide"/>
          <p:cNvPicPr preferRelativeResize="0"/>
          <p:nvPr/>
        </p:nvPicPr>
        <p:blipFill rotWithShape="1">
          <a:blip r:embed="rId4">
            <a:alphaModFix/>
          </a:blip>
          <a:srcRect l="9244" t="5926" r="2118" b="10011"/>
          <a:stretch/>
        </p:blipFill>
        <p:spPr>
          <a:xfrm rot="154828">
            <a:off x="3536000" y="147301"/>
            <a:ext cx="2072000" cy="736050"/>
          </a:xfrm>
          <a:prstGeom prst="rect">
            <a:avLst/>
          </a:prstGeom>
          <a:noFill/>
          <a:ln>
            <a:noFill/>
          </a:ln>
        </p:spPr>
      </p:pic>
      <p:sp>
        <p:nvSpPr>
          <p:cNvPr id="303" name="Google Shape;303;p17"/>
          <p:cNvSpPr txBox="1"/>
          <p:nvPr/>
        </p:nvSpPr>
        <p:spPr>
          <a:xfrm>
            <a:off x="2855550" y="687397"/>
            <a:ext cx="3432900" cy="762600"/>
          </a:xfrm>
          <a:prstGeom prst="rect">
            <a:avLst/>
          </a:prstGeom>
          <a:noFill/>
          <a:ln>
            <a:noFill/>
          </a:ln>
        </p:spPr>
        <p:txBody>
          <a:bodyPr spcFirstLastPara="1" wrap="square" lIns="91425" tIns="91425" rIns="91425" bIns="91425" anchor="b" anchorCtr="0">
            <a:noAutofit/>
          </a:bodyPr>
          <a:lstStyle/>
          <a:p>
            <a:pPr marL="0" lvl="0" indent="0" algn="just" rtl="0">
              <a:spcBef>
                <a:spcPts val="0"/>
              </a:spcBef>
              <a:spcAft>
                <a:spcPts val="0"/>
              </a:spcAft>
              <a:buNone/>
            </a:pPr>
            <a:r>
              <a:rPr lang="en-US" sz="2000" b="1" dirty="0" err="1">
                <a:solidFill>
                  <a:srgbClr val="000000"/>
                </a:solidFill>
              </a:rPr>
              <a:t>Ntsib</a:t>
            </a:r>
            <a:r>
              <a:rPr lang="en-US" sz="2000" b="1" dirty="0">
                <a:latin typeface="Raleway"/>
                <a:ea typeface="Raleway"/>
                <a:cs typeface="Raleway"/>
                <a:sym typeface="Raleway"/>
              </a:rPr>
              <a:t> </a:t>
            </a:r>
            <a:r>
              <a:rPr lang="en-US" sz="2000" b="1" dirty="0" err="1">
                <a:latin typeface="Raleway"/>
                <a:ea typeface="Raleway"/>
                <a:cs typeface="Raleway"/>
                <a:sym typeface="Raleway"/>
              </a:rPr>
              <a:t>peb</a:t>
            </a:r>
            <a:r>
              <a:rPr lang="en-US" sz="2000" b="1" dirty="0">
                <a:latin typeface="Raleway"/>
                <a:ea typeface="Raleway"/>
                <a:cs typeface="Raleway"/>
                <a:sym typeface="Raleway"/>
              </a:rPr>
              <a:t> </a:t>
            </a:r>
            <a:r>
              <a:rPr lang="en-US" sz="2000" b="1" dirty="0" err="1">
                <a:latin typeface="Raleway"/>
                <a:ea typeface="Raleway"/>
                <a:cs typeface="Raleway"/>
                <a:sym typeface="Raleway"/>
              </a:rPr>
              <a:t>tus</a:t>
            </a:r>
            <a:r>
              <a:rPr lang="en-US" sz="2000" b="1" dirty="0">
                <a:latin typeface="Raleway"/>
                <a:ea typeface="Raleway"/>
                <a:cs typeface="Raleway"/>
                <a:sym typeface="Raleway"/>
              </a:rPr>
              <a:t> </a:t>
            </a:r>
            <a:r>
              <a:rPr lang="en-US" sz="2000" b="1" dirty="0" err="1">
                <a:latin typeface="Raleway"/>
                <a:ea typeface="Raleway"/>
                <a:cs typeface="Raleway"/>
                <a:sym typeface="Raleway"/>
              </a:rPr>
              <a:t>Nthuav</a:t>
            </a:r>
            <a:r>
              <a:rPr lang="en-US" sz="2000" b="1" dirty="0">
                <a:latin typeface="Raleway"/>
                <a:ea typeface="Raleway"/>
                <a:cs typeface="Raleway"/>
                <a:sym typeface="Raleway"/>
              </a:rPr>
              <a:t> </a:t>
            </a:r>
            <a:r>
              <a:rPr lang="en-US" sz="2000" b="1" dirty="0" err="1">
                <a:latin typeface="Raleway"/>
                <a:ea typeface="Raleway"/>
                <a:cs typeface="Raleway"/>
                <a:sym typeface="Raleway"/>
              </a:rPr>
              <a:t>Qhia</a:t>
            </a:r>
            <a:endParaRPr lang="en-US" sz="2000" b="1" dirty="0">
              <a:latin typeface="Raleway"/>
              <a:ea typeface="Raleway"/>
              <a:cs typeface="Raleway"/>
              <a:sym typeface="Raleway"/>
            </a:endParaRPr>
          </a:p>
        </p:txBody>
      </p:sp>
      <p:sp>
        <p:nvSpPr>
          <p:cNvPr id="304" name="Google Shape;304;p17"/>
          <p:cNvSpPr txBox="1">
            <a:spLocks noGrp="1"/>
          </p:cNvSpPr>
          <p:nvPr>
            <p:ph type="body" idx="4294967295"/>
          </p:nvPr>
        </p:nvSpPr>
        <p:spPr>
          <a:xfrm>
            <a:off x="2855550" y="1377480"/>
            <a:ext cx="3432900" cy="332790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 sz="1500" b="1" dirty="0">
                <a:solidFill>
                  <a:srgbClr val="000000"/>
                </a:solidFill>
                <a:latin typeface="Raleway"/>
                <a:ea typeface="Raleway"/>
                <a:cs typeface="Raleway"/>
                <a:sym typeface="Raleway"/>
              </a:rPr>
              <a:t>Hope Flint</a:t>
            </a:r>
            <a:endParaRPr sz="1500" b="1" dirty="0">
              <a:solidFill>
                <a:srgbClr val="000000"/>
              </a:solidFill>
              <a:latin typeface="Raleway"/>
              <a:ea typeface="Raleway"/>
              <a:cs typeface="Raleway"/>
              <a:sym typeface="Raleway"/>
            </a:endParaRPr>
          </a:p>
          <a:p>
            <a:pPr marL="0" lvl="0" indent="0" algn="just" rtl="0">
              <a:spcBef>
                <a:spcPts val="1600"/>
              </a:spcBef>
              <a:spcAft>
                <a:spcPts val="0"/>
              </a:spcAft>
              <a:buNone/>
            </a:pPr>
            <a:r>
              <a:rPr lang="en-US" sz="1400" b="1" dirty="0" err="1">
                <a:solidFill>
                  <a:srgbClr val="000000"/>
                </a:solidFill>
                <a:latin typeface="Raleway"/>
                <a:ea typeface="Raleway"/>
                <a:cs typeface="Raleway"/>
                <a:sym typeface="Raleway"/>
              </a:rPr>
              <a:t>Nws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yog</a:t>
            </a:r>
            <a:r>
              <a:rPr lang="en-US" sz="1400" b="1" dirty="0">
                <a:solidFill>
                  <a:srgbClr val="000000"/>
                </a:solidFill>
                <a:latin typeface="Raleway"/>
                <a:ea typeface="Raleway"/>
                <a:cs typeface="Raleway"/>
                <a:sym typeface="Raleway"/>
              </a:rPr>
              <a:t> Tus </a:t>
            </a:r>
            <a:r>
              <a:rPr lang="en-US" sz="1400" b="1" dirty="0" err="1">
                <a:solidFill>
                  <a:srgbClr val="000000"/>
                </a:solidFill>
                <a:latin typeface="Raleway"/>
                <a:ea typeface="Raleway"/>
                <a:cs typeface="Raleway"/>
                <a:sym typeface="Raleway"/>
              </a:rPr>
              <a:t>Pab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Cuam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rau</a:t>
            </a:r>
            <a:r>
              <a:rPr lang="en-US" sz="1400" b="1" dirty="0">
                <a:solidFill>
                  <a:srgbClr val="000000"/>
                </a:solidFill>
                <a:latin typeface="Raleway"/>
                <a:ea typeface="Raleway"/>
                <a:cs typeface="Raleway"/>
                <a:sym typeface="Raleway"/>
              </a:rPr>
              <a:t>  Chaw </a:t>
            </a:r>
            <a:r>
              <a:rPr lang="en-US" sz="1400" b="1" dirty="0" err="1">
                <a:solidFill>
                  <a:srgbClr val="000000"/>
                </a:solidFill>
                <a:latin typeface="Raleway"/>
                <a:ea typeface="Raleway"/>
                <a:cs typeface="Raleway"/>
                <a:sym typeface="Raleway"/>
              </a:rPr>
              <a:t>Pab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Cuam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Tsev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Neeg</a:t>
            </a:r>
            <a:r>
              <a:rPr lang="en-US" sz="1400" b="1" dirty="0">
                <a:solidFill>
                  <a:srgbClr val="000000"/>
                </a:solidFill>
                <a:latin typeface="Raleway"/>
                <a:ea typeface="Raleway"/>
                <a:cs typeface="Raleway"/>
                <a:sym typeface="Raleway"/>
              </a:rPr>
              <a:t> Sab </a:t>
            </a:r>
            <a:r>
              <a:rPr lang="en-US" sz="1400" b="1" dirty="0" err="1">
                <a:solidFill>
                  <a:srgbClr val="000000"/>
                </a:solidFill>
                <a:latin typeface="Raleway"/>
                <a:ea typeface="Raleway"/>
                <a:cs typeface="Raleway"/>
                <a:sym typeface="Raleway"/>
              </a:rPr>
              <a:t>Hnub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Poob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Nroog</a:t>
            </a:r>
            <a:r>
              <a:rPr lang="en-US" sz="1400" b="1" dirty="0">
                <a:solidFill>
                  <a:srgbClr val="000000"/>
                </a:solidFill>
                <a:latin typeface="Raleway"/>
                <a:ea typeface="Raleway"/>
                <a:cs typeface="Raleway"/>
                <a:sym typeface="Raleway"/>
              </a:rPr>
              <a:t> Fresno. </a:t>
            </a:r>
            <a:r>
              <a:rPr lang="en-US" sz="1400" b="1" dirty="0" err="1">
                <a:solidFill>
                  <a:srgbClr val="000000"/>
                </a:solidFill>
                <a:latin typeface="Raleway"/>
                <a:ea typeface="Raleway"/>
                <a:cs typeface="Raleway"/>
                <a:sym typeface="Raleway"/>
              </a:rPr>
              <a:t>Nws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muaj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lub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siab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nyiam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ua</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lwm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cuam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rau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tsev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neeg</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peb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lub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zej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zog</a:t>
            </a:r>
            <a:r>
              <a:rPr lang="en-US" sz="1400" b="1" dirty="0">
                <a:solidFill>
                  <a:srgbClr val="000000"/>
                </a:solidFill>
                <a:latin typeface="Raleway"/>
                <a:ea typeface="Raleway"/>
                <a:cs typeface="Raleway"/>
                <a:sym typeface="Raleway"/>
              </a:rPr>
              <a:t> los </a:t>
            </a:r>
            <a:r>
              <a:rPr lang="en-US" sz="1400" b="1" dirty="0" err="1">
                <a:solidFill>
                  <a:srgbClr val="000000"/>
                </a:solidFill>
                <a:latin typeface="Raleway"/>
                <a:ea typeface="Raleway"/>
                <a:cs typeface="Raleway"/>
                <a:sym typeface="Raleway"/>
              </a:rPr>
              <a:t>ntawm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kev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qhia</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thiab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txhawb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lawv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nws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txoj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lwm</a:t>
            </a:r>
            <a:r>
              <a:rPr lang="en" sz="1400" b="1" dirty="0">
                <a:solidFill>
                  <a:srgbClr val="000000"/>
                </a:solidFill>
                <a:latin typeface="Raleway"/>
                <a:ea typeface="Raleway"/>
                <a:cs typeface="Raleway"/>
                <a:sym typeface="Raleway"/>
              </a:rPr>
              <a:t>.</a:t>
            </a:r>
            <a:endParaRPr sz="1400" b="1" dirty="0">
              <a:solidFill>
                <a:srgbClr val="000000"/>
              </a:solidFill>
              <a:latin typeface="Raleway"/>
              <a:ea typeface="Raleway"/>
              <a:cs typeface="Raleway"/>
              <a:sym typeface="Raleway"/>
            </a:endParaRPr>
          </a:p>
          <a:p>
            <a:pPr marL="0" lvl="0" indent="0" algn="l" rtl="0">
              <a:spcBef>
                <a:spcPts val="1600"/>
              </a:spcBef>
              <a:spcAft>
                <a:spcPts val="0"/>
              </a:spcAft>
              <a:buNone/>
            </a:pPr>
            <a:r>
              <a:rPr lang="en" sz="1500" b="1" dirty="0">
                <a:solidFill>
                  <a:srgbClr val="000000"/>
                </a:solidFill>
                <a:latin typeface="Raleway"/>
                <a:ea typeface="Raleway"/>
                <a:cs typeface="Raleway"/>
                <a:sym typeface="Raleway"/>
              </a:rPr>
              <a:t>Mike Espinoza</a:t>
            </a:r>
            <a:endParaRPr sz="1500" b="1" dirty="0">
              <a:solidFill>
                <a:srgbClr val="000000"/>
              </a:solidFill>
              <a:latin typeface="Raleway"/>
              <a:ea typeface="Raleway"/>
              <a:cs typeface="Raleway"/>
              <a:sym typeface="Raleway"/>
            </a:endParaRPr>
          </a:p>
          <a:p>
            <a:pPr marL="0" lvl="0" indent="0" algn="just" rtl="0">
              <a:spcBef>
                <a:spcPts val="1600"/>
              </a:spcBef>
              <a:spcAft>
                <a:spcPts val="0"/>
              </a:spcAft>
              <a:buNone/>
            </a:pPr>
            <a:r>
              <a:rPr lang="en-US" sz="1400" b="1" dirty="0" err="1">
                <a:solidFill>
                  <a:srgbClr val="000000"/>
                </a:solidFill>
                <a:latin typeface="Raleway"/>
                <a:ea typeface="Raleway"/>
                <a:cs typeface="Raleway"/>
                <a:sym typeface="Raleway"/>
              </a:rPr>
              <a:t>Nws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yog</a:t>
            </a:r>
            <a:r>
              <a:rPr lang="en-US" sz="1400" b="1" dirty="0">
                <a:solidFill>
                  <a:srgbClr val="000000"/>
                </a:solidFill>
                <a:latin typeface="Raleway"/>
                <a:ea typeface="Raleway"/>
                <a:cs typeface="Raleway"/>
                <a:sym typeface="Raleway"/>
              </a:rPr>
              <a:t> Tus </a:t>
            </a:r>
            <a:r>
              <a:rPr lang="en-US" sz="1400" b="1" dirty="0" err="1">
                <a:solidFill>
                  <a:srgbClr val="000000"/>
                </a:solidFill>
                <a:latin typeface="Raleway"/>
                <a:ea typeface="Raleway"/>
                <a:cs typeface="Raleway"/>
                <a:sym typeface="Raleway"/>
              </a:rPr>
              <a:t>Thawj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Coj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ntawm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kev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pab</a:t>
            </a:r>
            <a:r>
              <a:rPr lang="en-US" sz="1400" b="1" dirty="0">
                <a:solidFill>
                  <a:srgbClr val="000000"/>
                </a:solidFill>
                <a:latin typeface="Raleway"/>
                <a:ea typeface="Raleway"/>
                <a:cs typeface="Raleway"/>
                <a:sym typeface="Raleway"/>
              </a:rPr>
              <a:t> Network  </a:t>
            </a:r>
            <a:r>
              <a:rPr lang="en-US" sz="1400" b="1" dirty="0" err="1">
                <a:solidFill>
                  <a:srgbClr val="000000"/>
                </a:solidFill>
                <a:latin typeface="Raleway"/>
                <a:ea typeface="Raleway"/>
                <a:cs typeface="Raleway"/>
                <a:sym typeface="Raleway"/>
              </a:rPr>
              <a:t>rau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Cov</a:t>
            </a:r>
            <a:r>
              <a:rPr lang="en-US" sz="1400" b="1" dirty="0">
                <a:solidFill>
                  <a:srgbClr val="000000"/>
                </a:solidFill>
                <a:latin typeface="Raleway"/>
                <a:ea typeface="Raleway"/>
                <a:cs typeface="Raleway"/>
                <a:sym typeface="Raleway"/>
              </a:rPr>
              <a:t> Men </a:t>
            </a:r>
            <a:r>
              <a:rPr lang="en-US" sz="1400" b="1" dirty="0" err="1">
                <a:solidFill>
                  <a:srgbClr val="000000"/>
                </a:solidFill>
                <a:latin typeface="Raleway"/>
                <a:ea typeface="Raleway"/>
                <a:cs typeface="Raleway"/>
                <a:sym typeface="Raleway"/>
              </a:rPr>
              <a:t>Yuam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Yaus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thiab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muaj</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kev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paub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ntau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dua</a:t>
            </a:r>
            <a:r>
              <a:rPr lang="en-US" sz="1400" b="1" dirty="0">
                <a:solidFill>
                  <a:srgbClr val="000000"/>
                </a:solidFill>
                <a:latin typeface="Raleway"/>
                <a:ea typeface="Raleway"/>
                <a:cs typeface="Raleway"/>
                <a:sym typeface="Raleway"/>
              </a:rPr>
              <a:t> li 20 </a:t>
            </a:r>
            <a:r>
              <a:rPr lang="en-US" sz="1400" b="1" dirty="0" err="1">
                <a:solidFill>
                  <a:srgbClr val="000000"/>
                </a:solidFill>
                <a:latin typeface="Raleway"/>
                <a:ea typeface="Raleway"/>
                <a:cs typeface="Raleway"/>
                <a:sym typeface="Raleway"/>
              </a:rPr>
              <a:t>xyoo</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dhau</a:t>
            </a:r>
            <a:r>
              <a:rPr lang="en-US" sz="1400" b="1" dirty="0">
                <a:solidFill>
                  <a:srgbClr val="000000"/>
                </a:solidFill>
                <a:latin typeface="Raleway"/>
                <a:ea typeface="Raleway"/>
                <a:cs typeface="Raleway"/>
                <a:sym typeface="Raleway"/>
              </a:rPr>
              <a:t> los </a:t>
            </a:r>
            <a:r>
              <a:rPr lang="en-US" sz="1400" b="1" dirty="0" err="1">
                <a:solidFill>
                  <a:srgbClr val="000000"/>
                </a:solidFill>
                <a:latin typeface="Raleway"/>
                <a:ea typeface="Raleway"/>
                <a:cs typeface="Raleway"/>
                <a:sym typeface="Raleway"/>
              </a:rPr>
              <a:t>uas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Zej</a:t>
            </a:r>
            <a:r>
              <a:rPr lang="en-US" sz="1400" b="1" dirty="0">
                <a:solidFill>
                  <a:srgbClr val="000000"/>
                </a:solidFill>
                <a:latin typeface="Raleway"/>
                <a:ea typeface="Raleway"/>
                <a:cs typeface="Raleway"/>
                <a:sym typeface="Raleway"/>
              </a:rPr>
              <a:t> Zog Kev </a:t>
            </a:r>
            <a:r>
              <a:rPr lang="en-US" sz="1400" b="1" dirty="0" err="1">
                <a:solidFill>
                  <a:srgbClr val="000000"/>
                </a:solidFill>
                <a:latin typeface="Raleway"/>
                <a:ea typeface="Raleway"/>
                <a:cs typeface="Raleway"/>
                <a:sym typeface="Raleway"/>
              </a:rPr>
              <a:t>Koom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Tes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rau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ntau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lub</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koos</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haum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txhawm</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rau</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kev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hloov</a:t>
            </a:r>
            <a:r>
              <a:rPr lang="en-US" sz="1400" b="1" dirty="0">
                <a:solidFill>
                  <a:srgbClr val="000000"/>
                </a:solidFill>
                <a:latin typeface="Raleway"/>
                <a:ea typeface="Raleway"/>
                <a:cs typeface="Raleway"/>
                <a:sym typeface="Raleway"/>
              </a:rPr>
              <a:t> </a:t>
            </a:r>
            <a:r>
              <a:rPr lang="en-US" sz="1400" b="1" dirty="0" err="1">
                <a:solidFill>
                  <a:srgbClr val="000000"/>
                </a:solidFill>
                <a:latin typeface="Raleway"/>
                <a:ea typeface="Raleway"/>
                <a:cs typeface="Raleway"/>
                <a:sym typeface="Raleway"/>
              </a:rPr>
              <a:t>pauv</a:t>
            </a:r>
            <a:r>
              <a:rPr lang="en-US" sz="1400" b="1" dirty="0">
                <a:solidFill>
                  <a:srgbClr val="000000"/>
                </a:solidFill>
                <a:latin typeface="Raleway"/>
                <a:ea typeface="Raleway"/>
                <a:cs typeface="Raleway"/>
                <a:sym typeface="Raleway"/>
              </a:rPr>
              <a:t>.</a:t>
            </a:r>
            <a:endParaRPr sz="1400" b="1" dirty="0">
              <a:solidFill>
                <a:srgbClr val="000000"/>
              </a:solidFill>
              <a:latin typeface="Raleway"/>
              <a:ea typeface="Raleway"/>
              <a:cs typeface="Raleway"/>
              <a:sym typeface="Raleway"/>
            </a:endParaRPr>
          </a:p>
          <a:p>
            <a:pPr marL="0" lvl="0" indent="0" algn="l" rtl="0">
              <a:spcBef>
                <a:spcPts val="1600"/>
              </a:spcBef>
              <a:spcAft>
                <a:spcPts val="1600"/>
              </a:spcAft>
              <a:buNone/>
            </a:pPr>
            <a:endParaRPr sz="1200" b="1" dirty="0">
              <a:latin typeface="Raleway"/>
              <a:ea typeface="Raleway"/>
              <a:cs typeface="Raleway"/>
              <a:sym typeface="Raleway"/>
            </a:endParaRPr>
          </a:p>
        </p:txBody>
      </p:sp>
      <p:pic>
        <p:nvPicPr>
          <p:cNvPr id="305" name="Google Shape;305;p17"/>
          <p:cNvPicPr preferRelativeResize="0"/>
          <p:nvPr/>
        </p:nvPicPr>
        <p:blipFill>
          <a:blip r:embed="rId5">
            <a:alphaModFix/>
          </a:blip>
          <a:stretch>
            <a:fillRect/>
          </a:stretch>
        </p:blipFill>
        <p:spPr>
          <a:xfrm>
            <a:off x="6784993" y="1017150"/>
            <a:ext cx="2008907" cy="2177950"/>
          </a:xfrm>
          <a:prstGeom prst="rect">
            <a:avLst/>
          </a:prstGeom>
          <a:noFill/>
          <a:ln>
            <a:noFill/>
          </a:ln>
        </p:spPr>
      </p:pic>
      <p:pic>
        <p:nvPicPr>
          <p:cNvPr id="306" name="Google Shape;306;p17"/>
          <p:cNvPicPr preferRelativeResize="0"/>
          <p:nvPr/>
        </p:nvPicPr>
        <p:blipFill>
          <a:blip r:embed="rId6">
            <a:alphaModFix/>
          </a:blip>
          <a:stretch>
            <a:fillRect/>
          </a:stretch>
        </p:blipFill>
        <p:spPr>
          <a:xfrm>
            <a:off x="242669" y="1017150"/>
            <a:ext cx="2180231" cy="217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311700" y="98650"/>
            <a:ext cx="8520600" cy="1367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600" dirty="0" err="1"/>
              <a:t>Yog</a:t>
            </a:r>
            <a:r>
              <a:rPr lang="en-US" sz="2600" dirty="0"/>
              <a:t> li </a:t>
            </a:r>
            <a:r>
              <a:rPr lang="en-US" sz="2600" dirty="0" err="1"/>
              <a:t>ntawv</a:t>
            </a:r>
            <a:r>
              <a:rPr lang="en-US" sz="2600" dirty="0"/>
              <a:t>, </a:t>
            </a:r>
            <a:r>
              <a:rPr lang="en-US" sz="2600" dirty="0" err="1"/>
              <a:t>ua</a:t>
            </a:r>
            <a:r>
              <a:rPr lang="en-US" sz="2600" dirty="0"/>
              <a:t> </a:t>
            </a:r>
            <a:r>
              <a:rPr lang="en-US" sz="2600" dirty="0" err="1"/>
              <a:t>ntej</a:t>
            </a:r>
            <a:r>
              <a:rPr lang="en-US" sz="2600" dirty="0"/>
              <a:t> </a:t>
            </a:r>
            <a:r>
              <a:rPr lang="en-US" sz="2600" dirty="0" err="1"/>
              <a:t>peb</a:t>
            </a:r>
            <a:r>
              <a:rPr lang="en-US" sz="2600" dirty="0"/>
              <a:t> </a:t>
            </a:r>
            <a:r>
              <a:rPr lang="en-US" sz="2600" dirty="0" err="1"/>
              <a:t>pib</a:t>
            </a:r>
            <a:r>
              <a:rPr lang="en-US" sz="2600" dirty="0"/>
              <a:t>, </a:t>
            </a:r>
            <a:r>
              <a:rPr lang="en-US" sz="2600" dirty="0" err="1"/>
              <a:t>cia</a:t>
            </a:r>
            <a:r>
              <a:rPr lang="en-US" sz="2600" dirty="0"/>
              <a:t> </a:t>
            </a:r>
            <a:r>
              <a:rPr lang="en-US" sz="2600" dirty="0" err="1"/>
              <a:t>peb</a:t>
            </a:r>
            <a:r>
              <a:rPr lang="en-US" sz="2600" dirty="0"/>
              <a:t> </a:t>
            </a:r>
            <a:r>
              <a:rPr lang="en-US" sz="2600" dirty="0" err="1"/>
              <a:t>rov</a:t>
            </a:r>
            <a:r>
              <a:rPr lang="en-US" sz="2600" dirty="0"/>
              <a:t> </a:t>
            </a:r>
            <a:r>
              <a:rPr lang="en-US" sz="2600" dirty="0" err="1"/>
              <a:t>ntsuam</a:t>
            </a:r>
            <a:r>
              <a:rPr lang="en-US" sz="2600" dirty="0"/>
              <a:t> </a:t>
            </a:r>
            <a:r>
              <a:rPr lang="en-US" sz="2600" dirty="0" err="1"/>
              <a:t>xyuas</a:t>
            </a:r>
            <a:r>
              <a:rPr lang="en-US" sz="2600" dirty="0"/>
              <a:t> </a:t>
            </a:r>
            <a:r>
              <a:rPr lang="en-US" sz="2600" dirty="0" err="1"/>
              <a:t>peb</a:t>
            </a:r>
            <a:r>
              <a:rPr lang="en-US" sz="2600" dirty="0"/>
              <a:t> </a:t>
            </a:r>
            <a:r>
              <a:rPr lang="en-US" sz="2600" dirty="0" err="1"/>
              <a:t>txoj</a:t>
            </a:r>
            <a:r>
              <a:rPr lang="en-US" sz="2600" dirty="0"/>
              <a:t> </a:t>
            </a:r>
            <a:r>
              <a:rPr lang="en-US" sz="2600" dirty="0" err="1"/>
              <a:t>cai</a:t>
            </a:r>
            <a:r>
              <a:rPr lang="en-US" sz="2600" dirty="0"/>
              <a:t> ...</a:t>
            </a:r>
            <a:endParaRPr sz="2600" dirty="0"/>
          </a:p>
        </p:txBody>
      </p:sp>
      <p:sp>
        <p:nvSpPr>
          <p:cNvPr id="312" name="Google Shape;312;p18"/>
          <p:cNvSpPr txBox="1">
            <a:spLocks noGrp="1"/>
          </p:cNvSpPr>
          <p:nvPr>
            <p:ph type="body" idx="1"/>
          </p:nvPr>
        </p:nvSpPr>
        <p:spPr>
          <a:xfrm>
            <a:off x="479175" y="1175237"/>
            <a:ext cx="8520600" cy="3686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endParaRPr sz="2242" b="1" dirty="0">
              <a:solidFill>
                <a:srgbClr val="000000"/>
              </a:solidFill>
              <a:latin typeface="Arial"/>
              <a:ea typeface="Arial"/>
              <a:cs typeface="Arial"/>
              <a:sym typeface="Arial"/>
            </a:endParaRPr>
          </a:p>
          <a:p>
            <a:pPr marL="0" lvl="0" indent="0" algn="l" rtl="0">
              <a:spcBef>
                <a:spcPts val="0"/>
              </a:spcBef>
              <a:spcAft>
                <a:spcPts val="0"/>
              </a:spcAft>
              <a:buNone/>
            </a:pPr>
            <a:endParaRPr sz="2242" b="1" dirty="0">
              <a:solidFill>
                <a:srgbClr val="000000"/>
              </a:solidFill>
              <a:latin typeface="Arial"/>
              <a:ea typeface="Arial"/>
              <a:cs typeface="Arial"/>
              <a:sym typeface="Arial"/>
            </a:endParaRPr>
          </a:p>
          <a:p>
            <a:pPr marL="457200" lvl="0" indent="0" algn="just" rtl="0">
              <a:spcBef>
                <a:spcPts val="0"/>
              </a:spcBef>
              <a:spcAft>
                <a:spcPts val="0"/>
              </a:spcAft>
              <a:buNone/>
            </a:pPr>
            <a:r>
              <a:rPr lang="en" sz="8400" b="1" dirty="0">
                <a:solidFill>
                  <a:srgbClr val="000000"/>
                </a:solidFill>
                <a:latin typeface="Arial"/>
                <a:ea typeface="Arial"/>
                <a:cs typeface="Arial"/>
                <a:sym typeface="Arial"/>
              </a:rPr>
              <a:t>1. Q</a:t>
            </a:r>
            <a:r>
              <a:rPr lang="en-US" sz="8400" b="1" dirty="0" err="1">
                <a:solidFill>
                  <a:srgbClr val="000000"/>
                </a:solidFill>
                <a:latin typeface="Arial"/>
                <a:ea typeface="Arial"/>
                <a:cs typeface="Arial"/>
                <a:sym typeface="Arial"/>
              </a:rPr>
              <a:t>hib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siab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rau</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cov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tswv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yim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tshiab</a:t>
            </a:r>
            <a:endParaRPr sz="8400" b="1" dirty="0">
              <a:solidFill>
                <a:srgbClr val="000000"/>
              </a:solidFill>
              <a:latin typeface="Arial"/>
              <a:ea typeface="Arial"/>
              <a:cs typeface="Arial"/>
              <a:sym typeface="Arial"/>
            </a:endParaRPr>
          </a:p>
          <a:p>
            <a:pPr marL="457200" lvl="0" indent="0" algn="just" rtl="0">
              <a:spcBef>
                <a:spcPts val="0"/>
              </a:spcBef>
              <a:spcAft>
                <a:spcPts val="0"/>
              </a:spcAft>
              <a:buNone/>
            </a:pPr>
            <a:r>
              <a:rPr lang="en" sz="8400" b="1" dirty="0">
                <a:solidFill>
                  <a:srgbClr val="000000"/>
                </a:solidFill>
                <a:latin typeface="Arial"/>
                <a:ea typeface="Arial"/>
                <a:cs typeface="Arial"/>
                <a:sym typeface="Arial"/>
              </a:rPr>
              <a:t>2. </a:t>
            </a:r>
            <a:r>
              <a:rPr lang="en-US" sz="8400" b="1" dirty="0" err="1">
                <a:solidFill>
                  <a:srgbClr val="000000"/>
                </a:solidFill>
                <a:latin typeface="Arial"/>
                <a:ea typeface="Arial"/>
                <a:cs typeface="Arial"/>
                <a:sym typeface="Arial"/>
              </a:rPr>
              <a:t>Mloog</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txhua</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tus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neeg</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hais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lus</a:t>
            </a:r>
            <a:endParaRPr lang="en-US" sz="8400" b="1" dirty="0">
              <a:solidFill>
                <a:srgbClr val="000000"/>
              </a:solidFill>
              <a:latin typeface="Arial"/>
              <a:ea typeface="Arial"/>
              <a:cs typeface="Arial"/>
              <a:sym typeface="Arial"/>
            </a:endParaRPr>
          </a:p>
          <a:p>
            <a:pPr marL="457200" lvl="0" indent="0" algn="just" rtl="0">
              <a:spcBef>
                <a:spcPts val="0"/>
              </a:spcBef>
              <a:spcAft>
                <a:spcPts val="0"/>
              </a:spcAft>
              <a:buNone/>
            </a:pPr>
            <a:r>
              <a:rPr lang="en" sz="8400" b="1" dirty="0">
                <a:solidFill>
                  <a:srgbClr val="000000"/>
                </a:solidFill>
                <a:latin typeface="Arial"/>
                <a:ea typeface="Arial"/>
                <a:cs typeface="Arial"/>
                <a:sym typeface="Arial"/>
              </a:rPr>
              <a:t>3.</a:t>
            </a:r>
            <a:r>
              <a:rPr lang="en" sz="8400" dirty="0">
                <a:solidFill>
                  <a:srgbClr val="000000"/>
                </a:solidFill>
                <a:latin typeface="Times New Roman"/>
                <a:ea typeface="Times New Roman"/>
                <a:cs typeface="Times New Roman"/>
                <a:sym typeface="Times New Roman"/>
              </a:rPr>
              <a:t> </a:t>
            </a:r>
            <a:r>
              <a:rPr lang="en-US" sz="8400" b="1" dirty="0" err="1">
                <a:solidFill>
                  <a:srgbClr val="000000"/>
                </a:solidFill>
                <a:latin typeface="Arial"/>
                <a:ea typeface="Arial"/>
                <a:cs typeface="Arial"/>
                <a:sym typeface="Arial"/>
              </a:rPr>
              <a:t>Ua</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sij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hawm</a:t>
            </a:r>
            <a:r>
              <a:rPr lang="en-US" sz="8400" b="1" dirty="0">
                <a:solidFill>
                  <a:srgbClr val="000000"/>
                </a:solidFill>
                <a:latin typeface="Arial"/>
                <a:ea typeface="Arial"/>
                <a:cs typeface="Arial"/>
                <a:sym typeface="Arial"/>
              </a:rPr>
              <a:t> sib </a:t>
            </a:r>
            <a:r>
              <a:rPr lang="en-US" sz="8400" b="1" dirty="0" err="1">
                <a:solidFill>
                  <a:srgbClr val="000000"/>
                </a:solidFill>
                <a:latin typeface="Arial"/>
                <a:ea typeface="Arial"/>
                <a:cs typeface="Arial"/>
                <a:sym typeface="Arial"/>
              </a:rPr>
              <a:t>npaug</a:t>
            </a:r>
            <a:r>
              <a:rPr lang="en-US" sz="8400" b="1" dirty="0">
                <a:solidFill>
                  <a:srgbClr val="000000"/>
                </a:solidFill>
                <a:latin typeface="Arial"/>
                <a:ea typeface="Arial"/>
                <a:cs typeface="Arial"/>
                <a:sym typeface="Arial"/>
              </a:rPr>
              <a:t> zo </a:t>
            </a:r>
            <a:r>
              <a:rPr lang="en-US" sz="8400" b="1" dirty="0" err="1">
                <a:solidFill>
                  <a:srgbClr val="000000"/>
                </a:solidFill>
                <a:latin typeface="Arial"/>
                <a:ea typeface="Arial"/>
                <a:cs typeface="Arial"/>
                <a:sym typeface="Arial"/>
              </a:rPr>
              <a:t>rau</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txhua</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tus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uas</a:t>
            </a:r>
            <a:r>
              <a:rPr lang="en-US" sz="8400" b="1" dirty="0">
                <a:solidFill>
                  <a:srgbClr val="000000"/>
                </a:solidFill>
                <a:latin typeface="Arial"/>
                <a:ea typeface="Arial"/>
                <a:cs typeface="Arial"/>
                <a:sym typeface="Arial"/>
              </a:rPr>
              <a:t> los sib </a:t>
            </a:r>
            <a:r>
              <a:rPr lang="en-US" sz="8400" b="1" dirty="0" err="1">
                <a:solidFill>
                  <a:srgbClr val="000000"/>
                </a:solidFill>
                <a:latin typeface="Arial"/>
                <a:ea typeface="Arial"/>
                <a:cs typeface="Arial"/>
                <a:sym typeface="Arial"/>
              </a:rPr>
              <a:t>qhia</a:t>
            </a:r>
            <a:endParaRPr sz="8400" b="1" dirty="0">
              <a:solidFill>
                <a:srgbClr val="000000"/>
              </a:solidFill>
              <a:latin typeface="Arial"/>
              <a:ea typeface="Arial"/>
              <a:cs typeface="Arial"/>
              <a:sym typeface="Arial"/>
            </a:endParaRPr>
          </a:p>
          <a:p>
            <a:pPr marL="457200" lvl="0" indent="0" algn="just" rtl="0">
              <a:spcBef>
                <a:spcPts val="0"/>
              </a:spcBef>
              <a:spcAft>
                <a:spcPts val="0"/>
              </a:spcAft>
              <a:buNone/>
            </a:pPr>
            <a:r>
              <a:rPr lang="en" sz="8400" b="1" dirty="0">
                <a:solidFill>
                  <a:srgbClr val="000000"/>
                </a:solidFill>
                <a:latin typeface="Arial"/>
                <a:ea typeface="Arial"/>
                <a:cs typeface="Arial"/>
                <a:sym typeface="Arial"/>
              </a:rPr>
              <a:t>4. </a:t>
            </a:r>
            <a:r>
              <a:rPr lang="en-US" sz="8400" b="1" dirty="0" err="1">
                <a:solidFill>
                  <a:srgbClr val="000000"/>
                </a:solidFill>
                <a:latin typeface="Arial"/>
                <a:ea typeface="Arial"/>
                <a:cs typeface="Arial"/>
                <a:sym typeface="Arial"/>
              </a:rPr>
              <a:t>Hauv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rooj</a:t>
            </a:r>
            <a:r>
              <a:rPr lang="en-US" sz="8400" b="1" dirty="0">
                <a:solidFill>
                  <a:srgbClr val="000000"/>
                </a:solidFill>
                <a:latin typeface="Arial"/>
                <a:ea typeface="Arial"/>
                <a:cs typeface="Arial"/>
                <a:sym typeface="Arial"/>
              </a:rPr>
              <a:t> sib </a:t>
            </a:r>
            <a:r>
              <a:rPr lang="en-US" sz="8400" b="1" dirty="0" err="1">
                <a:solidFill>
                  <a:srgbClr val="000000"/>
                </a:solidFill>
                <a:latin typeface="Arial"/>
                <a:ea typeface="Arial"/>
                <a:cs typeface="Arial"/>
                <a:sym typeface="Arial"/>
              </a:rPr>
              <a:t>tham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ntawm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tus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neeg</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Thov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khaws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xov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tooj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ntsiag</a:t>
            </a:r>
            <a:r>
              <a:rPr lang="en-US" sz="8400" b="1" dirty="0">
                <a:solidFill>
                  <a:srgbClr val="000000"/>
                </a:solidFill>
                <a:latin typeface="Arial"/>
                <a:ea typeface="Arial"/>
                <a:cs typeface="Arial"/>
                <a:sym typeface="Arial"/>
              </a:rPr>
              <a:t> to, </a:t>
            </a:r>
            <a:r>
              <a:rPr lang="en-US" sz="8400" b="1" dirty="0" err="1">
                <a:solidFill>
                  <a:srgbClr val="000000"/>
                </a:solidFill>
                <a:latin typeface="Arial"/>
                <a:ea typeface="Arial"/>
                <a:cs typeface="Arial"/>
                <a:sym typeface="Arial"/>
              </a:rPr>
              <a:t>thiab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yog</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tias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xav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teb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xov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tooj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thov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zam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txim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ntawm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tus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kheej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hauv</a:t>
            </a:r>
            <a:r>
              <a:rPr lang="en-US" sz="8400" b="1" dirty="0">
                <a:solidFill>
                  <a:srgbClr val="000000"/>
                </a:solidFill>
                <a:latin typeface="Arial"/>
                <a:ea typeface="Arial"/>
                <a:cs typeface="Arial"/>
                <a:sym typeface="Arial"/>
              </a:rPr>
              <a:t> chav.</a:t>
            </a:r>
            <a:endParaRPr sz="8400" b="1" dirty="0">
              <a:solidFill>
                <a:srgbClr val="000000"/>
              </a:solidFill>
              <a:latin typeface="Arial"/>
              <a:ea typeface="Arial"/>
              <a:cs typeface="Arial"/>
              <a:sym typeface="Arial"/>
            </a:endParaRPr>
          </a:p>
          <a:p>
            <a:pPr marL="457200" lvl="0" indent="0" algn="just" rtl="0">
              <a:spcBef>
                <a:spcPts val="0"/>
              </a:spcBef>
              <a:spcAft>
                <a:spcPts val="0"/>
              </a:spcAft>
              <a:buNone/>
            </a:pPr>
            <a:r>
              <a:rPr lang="en" sz="8400" b="1" dirty="0">
                <a:solidFill>
                  <a:srgbClr val="000000"/>
                </a:solidFill>
                <a:latin typeface="Arial"/>
                <a:ea typeface="Arial"/>
                <a:cs typeface="Arial"/>
                <a:sym typeface="Arial"/>
              </a:rPr>
              <a:t>5. </a:t>
            </a:r>
            <a:r>
              <a:rPr lang="en-US" sz="8400" b="1" dirty="0" err="1">
                <a:solidFill>
                  <a:srgbClr val="000000"/>
                </a:solidFill>
                <a:latin typeface="Arial"/>
                <a:ea typeface="Arial"/>
                <a:cs typeface="Arial"/>
                <a:sym typeface="Arial"/>
              </a:rPr>
              <a:t>Thaum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rooj</a:t>
            </a:r>
            <a:r>
              <a:rPr lang="en-US" sz="8400" b="1" dirty="0">
                <a:solidFill>
                  <a:srgbClr val="000000"/>
                </a:solidFill>
                <a:latin typeface="Arial"/>
                <a:ea typeface="Arial"/>
                <a:cs typeface="Arial"/>
                <a:sym typeface="Arial"/>
              </a:rPr>
              <a:t> sib </a:t>
            </a:r>
            <a:r>
              <a:rPr lang="en-US" sz="8400" b="1" dirty="0" err="1">
                <a:solidFill>
                  <a:srgbClr val="000000"/>
                </a:solidFill>
                <a:latin typeface="Arial"/>
                <a:ea typeface="Arial"/>
                <a:cs typeface="Arial"/>
                <a:sym typeface="Arial"/>
              </a:rPr>
              <a:t>tham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uas</a:t>
            </a:r>
            <a:r>
              <a:rPr lang="en-US" sz="8400" b="1" dirty="0">
                <a:solidFill>
                  <a:srgbClr val="000000"/>
                </a:solidFill>
                <a:latin typeface="Arial"/>
                <a:ea typeface="Arial"/>
                <a:cs typeface="Arial"/>
                <a:sym typeface="Arial"/>
              </a:rPr>
              <a:t> zoo li </a:t>
            </a:r>
            <a:r>
              <a:rPr lang="en-US" sz="8400" b="1" dirty="0" err="1">
                <a:solidFill>
                  <a:srgbClr val="000000"/>
                </a:solidFill>
                <a:latin typeface="Arial"/>
                <a:ea typeface="Arial"/>
                <a:cs typeface="Arial"/>
                <a:sym typeface="Arial"/>
              </a:rPr>
              <a:t>tiag</a:t>
            </a:r>
            <a:r>
              <a:rPr lang="en-US" sz="8400" b="1" dirty="0">
                <a:solidFill>
                  <a:srgbClr val="000000"/>
                </a:solidFill>
                <a:latin typeface="Arial"/>
                <a:ea typeface="Arial"/>
                <a:cs typeface="Arial"/>
                <a:sym typeface="Arial"/>
              </a:rPr>
              <a:t> (virtual) </a:t>
            </a:r>
            <a:r>
              <a:rPr lang="en-US" sz="8400" b="1" dirty="0" err="1">
                <a:solidFill>
                  <a:srgbClr val="000000"/>
                </a:solidFill>
                <a:latin typeface="Arial"/>
                <a:ea typeface="Arial"/>
                <a:cs typeface="Arial"/>
                <a:sym typeface="Arial"/>
              </a:rPr>
              <a:t>peb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txhawb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muaj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lub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koob</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yees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duab</a:t>
            </a:r>
            <a:r>
              <a:rPr lang="en-US" sz="8400" b="1" dirty="0">
                <a:solidFill>
                  <a:srgbClr val="000000"/>
                </a:solidFill>
                <a:latin typeface="Arial"/>
                <a:ea typeface="Arial"/>
                <a:cs typeface="Arial"/>
                <a:sym typeface="Arial"/>
              </a:rPr>
              <a:t> (camera) </a:t>
            </a:r>
            <a:r>
              <a:rPr lang="en-US" sz="8400" b="1" dirty="0" err="1">
                <a:solidFill>
                  <a:srgbClr val="000000"/>
                </a:solidFill>
                <a:latin typeface="Arial"/>
                <a:ea typeface="Arial"/>
                <a:cs typeface="Arial"/>
                <a:sym typeface="Arial"/>
              </a:rPr>
              <a:t>txhawm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rau</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kev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koom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nrog</a:t>
            </a:r>
            <a:endParaRPr lang="en-US" sz="8400" b="1" dirty="0">
              <a:solidFill>
                <a:srgbClr val="000000"/>
              </a:solidFill>
              <a:latin typeface="Arial"/>
              <a:ea typeface="Arial"/>
              <a:cs typeface="Arial"/>
              <a:sym typeface="Arial"/>
            </a:endParaRPr>
          </a:p>
          <a:p>
            <a:pPr marL="457200" lvl="0" indent="0" algn="just" rtl="0">
              <a:spcBef>
                <a:spcPts val="0"/>
              </a:spcBef>
              <a:spcAft>
                <a:spcPts val="0"/>
              </a:spcAft>
              <a:buNone/>
            </a:pPr>
            <a:r>
              <a:rPr lang="en-US" sz="8400" b="1" dirty="0">
                <a:solidFill>
                  <a:srgbClr val="000000"/>
                </a:solidFill>
                <a:latin typeface="Arial"/>
                <a:ea typeface="Arial"/>
                <a:cs typeface="Arial"/>
                <a:sym typeface="Arial"/>
              </a:rPr>
              <a:t>6. </a:t>
            </a:r>
            <a:r>
              <a:rPr lang="en-US" sz="8400" b="1" dirty="0" err="1">
                <a:solidFill>
                  <a:srgbClr val="000000"/>
                </a:solidFill>
                <a:latin typeface="Arial"/>
                <a:ea typeface="Arial"/>
                <a:cs typeface="Arial"/>
                <a:sym typeface="Arial"/>
              </a:rPr>
              <a:t>Ua</a:t>
            </a:r>
            <a:r>
              <a:rPr lang="en-US" sz="8400" b="1" dirty="0">
                <a:solidFill>
                  <a:srgbClr val="000000"/>
                </a:solidFill>
                <a:latin typeface="Arial"/>
                <a:ea typeface="Arial"/>
                <a:cs typeface="Arial"/>
                <a:sym typeface="Arial"/>
              </a:rPr>
              <a:t> zoo </a:t>
            </a:r>
            <a:r>
              <a:rPr lang="en-US" sz="8400" b="1" dirty="0" err="1">
                <a:solidFill>
                  <a:srgbClr val="000000"/>
                </a:solidFill>
                <a:latin typeface="Arial"/>
                <a:ea typeface="Arial"/>
                <a:cs typeface="Arial"/>
                <a:sym typeface="Arial"/>
              </a:rPr>
              <a:t>rau</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lwm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tus</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raws</a:t>
            </a:r>
            <a:r>
              <a:rPr lang="en-US" sz="8400" b="1" dirty="0">
                <a:solidFill>
                  <a:srgbClr val="000000"/>
                </a:solidFill>
                <a:latin typeface="Arial"/>
                <a:ea typeface="Arial"/>
                <a:cs typeface="Arial"/>
                <a:sym typeface="Arial"/>
              </a:rPr>
              <a:t> li </a:t>
            </a:r>
            <a:r>
              <a:rPr lang="en-US" sz="8400" b="1" dirty="0" err="1">
                <a:solidFill>
                  <a:srgbClr val="000000"/>
                </a:solidFill>
                <a:latin typeface="Arial"/>
                <a:ea typeface="Arial"/>
                <a:cs typeface="Arial"/>
                <a:sym typeface="Arial"/>
              </a:rPr>
              <a:t>koj</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kev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xav</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kom</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raug</a:t>
            </a:r>
            <a:r>
              <a:rPr lang="en-US" sz="8400" b="1" dirty="0">
                <a:solidFill>
                  <a:srgbClr val="000000"/>
                </a:solidFill>
                <a:latin typeface="Arial"/>
                <a:ea typeface="Arial"/>
                <a:cs typeface="Arial"/>
                <a:sym typeface="Arial"/>
              </a:rPr>
              <a:t> </a:t>
            </a:r>
            <a:r>
              <a:rPr lang="en-US" sz="8400" b="1" dirty="0" err="1">
                <a:solidFill>
                  <a:srgbClr val="000000"/>
                </a:solidFill>
                <a:latin typeface="Arial"/>
                <a:ea typeface="Arial"/>
                <a:cs typeface="Arial"/>
                <a:sym typeface="Arial"/>
              </a:rPr>
              <a:t>kho</a:t>
            </a:r>
            <a:endParaRPr sz="8400" b="1" dirty="0">
              <a:solidFill>
                <a:srgbClr val="000000"/>
              </a:solidFill>
              <a:latin typeface="Arial"/>
              <a:ea typeface="Arial"/>
              <a:cs typeface="Arial"/>
              <a:sym typeface="Arial"/>
            </a:endParaRPr>
          </a:p>
          <a:p>
            <a:pPr marL="0" lvl="0" indent="0" algn="l" rtl="0">
              <a:spcBef>
                <a:spcPts val="0"/>
              </a:spcBef>
              <a:spcAft>
                <a:spcPts val="0"/>
              </a:spcAft>
              <a:buNone/>
            </a:pPr>
            <a:endParaRPr sz="5214" b="1" dirty="0">
              <a:solidFill>
                <a:srgbClr val="000000"/>
              </a:solidFill>
              <a:latin typeface="Arial"/>
              <a:ea typeface="Arial"/>
              <a:cs typeface="Arial"/>
              <a:sym typeface="Arial"/>
            </a:endParaRPr>
          </a:p>
          <a:p>
            <a:pPr marL="0" lvl="0" indent="0" algn="l" rtl="0">
              <a:spcBef>
                <a:spcPts val="120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16"/>
        <p:cNvGrpSpPr/>
        <p:nvPr/>
      </p:nvGrpSpPr>
      <p:grpSpPr>
        <a:xfrm>
          <a:off x="0" y="0"/>
          <a:ext cx="0" cy="0"/>
          <a:chOff x="0" y="0"/>
          <a:chExt cx="0" cy="0"/>
        </a:xfrm>
      </p:grpSpPr>
      <p:sp>
        <p:nvSpPr>
          <p:cNvPr id="317" name="Google Shape;317;p19"/>
          <p:cNvSpPr txBox="1">
            <a:spLocks noGrp="1"/>
          </p:cNvSpPr>
          <p:nvPr>
            <p:ph type="title" idx="4294967295"/>
          </p:nvPr>
        </p:nvSpPr>
        <p:spPr>
          <a:xfrm>
            <a:off x="383175" y="0"/>
            <a:ext cx="8356500" cy="490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800" dirty="0">
                <a:solidFill>
                  <a:schemeClr val="dk1"/>
                </a:solidFill>
              </a:rPr>
              <a:t>Lus </a:t>
            </a:r>
            <a:r>
              <a:rPr lang="en" sz="3300" dirty="0">
                <a:solidFill>
                  <a:schemeClr val="dk1"/>
                </a:solidFill>
              </a:rPr>
              <a:t>(Vocabulary)</a:t>
            </a:r>
            <a:endParaRPr sz="3300" dirty="0">
              <a:solidFill>
                <a:schemeClr val="dk1"/>
              </a:solidFill>
            </a:endParaRPr>
          </a:p>
          <a:p>
            <a:pPr marL="0" lvl="0" indent="0" algn="l" rtl="0">
              <a:spcBef>
                <a:spcPts val="0"/>
              </a:spcBef>
              <a:spcAft>
                <a:spcPts val="0"/>
              </a:spcAft>
              <a:buNone/>
            </a:pPr>
            <a:endParaRPr sz="3466" dirty="0">
              <a:solidFill>
                <a:schemeClr val="dk1"/>
              </a:solidFill>
            </a:endParaRPr>
          </a:p>
          <a:p>
            <a:pPr marL="0" lvl="0" indent="0" rtl="0">
              <a:spcBef>
                <a:spcPts val="0"/>
              </a:spcBef>
              <a:spcAft>
                <a:spcPts val="0"/>
              </a:spcAft>
              <a:buNone/>
            </a:pPr>
            <a:r>
              <a:rPr lang="en" sz="2400" dirty="0">
                <a:solidFill>
                  <a:schemeClr val="dk1"/>
                </a:solidFill>
              </a:rPr>
              <a:t>Lub Zeem Muag</a:t>
            </a:r>
            <a:r>
              <a:rPr lang="en" sz="2400" dirty="0"/>
              <a:t> -</a:t>
            </a:r>
            <a:r>
              <a:rPr lang="en-US" sz="2400" dirty="0"/>
              <a:t> </a:t>
            </a:r>
            <a:r>
              <a:rPr lang="en-US" sz="2400" dirty="0" err="1"/>
              <a:t>piav</a:t>
            </a:r>
            <a:r>
              <a:rPr lang="en-US" sz="2400" dirty="0"/>
              <a:t> </a:t>
            </a:r>
            <a:r>
              <a:rPr lang="en-US" sz="2400" dirty="0" err="1"/>
              <a:t>qhia</a:t>
            </a:r>
            <a:r>
              <a:rPr lang="en-US" sz="2400" dirty="0"/>
              <a:t> </a:t>
            </a:r>
            <a:r>
              <a:rPr lang="en-US" sz="2400" dirty="0" err="1"/>
              <a:t>txog</a:t>
            </a:r>
            <a:r>
              <a:rPr lang="en-US" sz="2400" dirty="0"/>
              <a:t> tib </a:t>
            </a:r>
            <a:r>
              <a:rPr lang="en-US" sz="2400" dirty="0" err="1"/>
              <a:t>neeg</a:t>
            </a:r>
            <a:r>
              <a:rPr lang="en-US" sz="2400" dirty="0"/>
              <a:t> </a:t>
            </a:r>
            <a:r>
              <a:rPr lang="en-US" sz="2400" dirty="0" err="1"/>
              <a:t>txoj</a:t>
            </a:r>
            <a:r>
              <a:rPr lang="en-US" sz="2400" dirty="0"/>
              <a:t> </a:t>
            </a:r>
            <a:r>
              <a:rPr lang="en-US" sz="2400" dirty="0" err="1"/>
              <a:t>kev</a:t>
            </a:r>
            <a:r>
              <a:rPr lang="en-US" sz="2400" dirty="0"/>
              <a:t> </a:t>
            </a:r>
            <a:r>
              <a:rPr lang="en-US" sz="2400" dirty="0" err="1"/>
              <a:t>xav</a:t>
            </a:r>
            <a:r>
              <a:rPr lang="en-US" sz="2400" dirty="0"/>
              <a:t> </a:t>
            </a:r>
            <a:r>
              <a:rPr lang="en-US" sz="2400" dirty="0" err="1"/>
              <a:t>uas</a:t>
            </a:r>
            <a:r>
              <a:rPr lang="en-US" sz="2400" dirty="0"/>
              <a:t> tau </a:t>
            </a:r>
            <a:r>
              <a:rPr lang="en-US" sz="2400" dirty="0" err="1"/>
              <a:t>npaj</a:t>
            </a:r>
            <a:r>
              <a:rPr lang="en-US" sz="2400" dirty="0"/>
              <a:t> </a:t>
            </a:r>
            <a:r>
              <a:rPr lang="en-US" sz="2400" dirty="0" err="1"/>
              <a:t>siab</a:t>
            </a:r>
            <a:r>
              <a:rPr lang="en-US" sz="2400" dirty="0"/>
              <a:t> los </a:t>
            </a:r>
            <a:r>
              <a:rPr lang="en-US" sz="2400" dirty="0" err="1"/>
              <a:t>tsim</a:t>
            </a:r>
            <a:r>
              <a:rPr lang="en-US" sz="2400" dirty="0"/>
              <a:t> </a:t>
            </a:r>
            <a:r>
              <a:rPr lang="en-US" sz="2400" dirty="0" err="1"/>
              <a:t>kev</a:t>
            </a:r>
            <a:r>
              <a:rPr lang="en-US" sz="2400" dirty="0"/>
              <a:t> </a:t>
            </a:r>
            <a:r>
              <a:rPr lang="en-US" sz="2400" dirty="0" err="1"/>
              <a:t>cuam</a:t>
            </a:r>
            <a:r>
              <a:rPr lang="en-US" sz="2400" dirty="0"/>
              <a:t> </a:t>
            </a:r>
            <a:r>
              <a:rPr lang="en-US" sz="2400" dirty="0" err="1"/>
              <a:t>tshuam</a:t>
            </a:r>
            <a:r>
              <a:rPr lang="en-US" sz="2400" dirty="0"/>
              <a:t> </a:t>
            </a:r>
            <a:r>
              <a:rPr lang="en-US" sz="2400" dirty="0" err="1"/>
              <a:t>rau</a:t>
            </a:r>
            <a:r>
              <a:rPr lang="en-US" sz="2400" dirty="0"/>
              <a:t> </a:t>
            </a:r>
            <a:r>
              <a:rPr lang="en-US" sz="2400" dirty="0" err="1"/>
              <a:t>ntiaj</a:t>
            </a:r>
            <a:r>
              <a:rPr lang="en-US" sz="2400" dirty="0"/>
              <a:t> </a:t>
            </a:r>
            <a:r>
              <a:rPr lang="en-US" sz="2400" dirty="0" err="1"/>
              <a:t>teb</a:t>
            </a:r>
            <a:endParaRPr sz="2400" dirty="0"/>
          </a:p>
          <a:p>
            <a:pPr marL="0" lvl="0" indent="0" rtl="0">
              <a:spcBef>
                <a:spcPts val="0"/>
              </a:spcBef>
              <a:spcAft>
                <a:spcPts val="0"/>
              </a:spcAft>
              <a:buNone/>
            </a:pPr>
            <a:r>
              <a:rPr lang="en" sz="2400" dirty="0">
                <a:solidFill>
                  <a:schemeClr val="dk1"/>
                </a:solidFill>
              </a:rPr>
              <a:t>Lub Hom Phiaj</a:t>
            </a:r>
            <a:r>
              <a:rPr lang="en" sz="2400" dirty="0"/>
              <a:t> -</a:t>
            </a:r>
            <a:r>
              <a:rPr lang="en-US" sz="2400" dirty="0"/>
              <a:t> sib </a:t>
            </a:r>
            <a:r>
              <a:rPr lang="en-US" sz="2400" dirty="0" err="1"/>
              <a:t>txuas</a:t>
            </a:r>
            <a:r>
              <a:rPr lang="en-US" sz="2400" dirty="0"/>
              <a:t> </a:t>
            </a:r>
            <a:r>
              <a:rPr lang="en-US" sz="2400" dirty="0" err="1"/>
              <a:t>lus</a:t>
            </a:r>
            <a:r>
              <a:rPr lang="en-US" sz="2400" dirty="0"/>
              <a:t> </a:t>
            </a:r>
            <a:r>
              <a:rPr lang="en-US" sz="2400" dirty="0" err="1"/>
              <a:t>txog</a:t>
            </a:r>
            <a:r>
              <a:rPr lang="en-US" sz="2400" dirty="0"/>
              <a:t> </a:t>
            </a:r>
            <a:r>
              <a:rPr lang="en-US" sz="2400" dirty="0" err="1"/>
              <a:t>lub</a:t>
            </a:r>
            <a:r>
              <a:rPr lang="en-US" sz="2400" dirty="0"/>
              <a:t> </a:t>
            </a:r>
            <a:r>
              <a:rPr lang="en-US" sz="2400" dirty="0" err="1"/>
              <a:t>hom</a:t>
            </a:r>
            <a:r>
              <a:rPr lang="en-US" sz="2400" dirty="0"/>
              <a:t> </a:t>
            </a:r>
            <a:r>
              <a:rPr lang="en-US" sz="2400" dirty="0" err="1"/>
              <a:t>phiaj</a:t>
            </a:r>
            <a:r>
              <a:rPr lang="en-US" sz="2400" dirty="0"/>
              <a:t> </a:t>
            </a:r>
            <a:r>
              <a:rPr lang="en-US" sz="2400" dirty="0" err="1"/>
              <a:t>thiab</a:t>
            </a:r>
            <a:r>
              <a:rPr lang="en-US" sz="2400" dirty="0"/>
              <a:t> </a:t>
            </a:r>
            <a:r>
              <a:rPr lang="en-US" sz="2400" dirty="0" err="1"/>
              <a:t>kev</a:t>
            </a:r>
            <a:r>
              <a:rPr lang="en-US" sz="2400" dirty="0"/>
              <a:t> </a:t>
            </a:r>
            <a:r>
              <a:rPr lang="en-US" sz="2400" dirty="0" err="1"/>
              <a:t>nqis</a:t>
            </a:r>
            <a:r>
              <a:rPr lang="en-US" sz="2400" dirty="0"/>
              <a:t> </a:t>
            </a:r>
            <a:r>
              <a:rPr lang="en-US" sz="2400" dirty="0" err="1"/>
              <a:t>tes</a:t>
            </a:r>
            <a:r>
              <a:rPr lang="en-US" sz="2400" dirty="0"/>
              <a:t> </a:t>
            </a:r>
            <a:r>
              <a:rPr lang="en-US" sz="2400" dirty="0" err="1"/>
              <a:t>ua</a:t>
            </a:r>
            <a:r>
              <a:rPr lang="en-US" sz="2400" dirty="0"/>
              <a:t> </a:t>
            </a:r>
            <a:r>
              <a:rPr lang="en-US" sz="2400" dirty="0" err="1"/>
              <a:t>ntawm</a:t>
            </a:r>
            <a:r>
              <a:rPr lang="en-US" sz="2400" dirty="0"/>
              <a:t> </a:t>
            </a:r>
            <a:r>
              <a:rPr lang="en-US" sz="2400" dirty="0" err="1"/>
              <a:t>kev</a:t>
            </a:r>
            <a:r>
              <a:rPr lang="en-US" sz="2400" dirty="0"/>
              <a:t> </a:t>
            </a:r>
            <a:r>
              <a:rPr lang="en-US" sz="2400" dirty="0" err="1"/>
              <a:t>tsim</a:t>
            </a:r>
            <a:r>
              <a:rPr lang="en-US" sz="2400" dirty="0"/>
              <a:t> </a:t>
            </a:r>
            <a:r>
              <a:rPr lang="en-US" sz="2400" dirty="0" err="1"/>
              <a:t>lub</a:t>
            </a:r>
            <a:r>
              <a:rPr lang="en-US" sz="2400" dirty="0"/>
              <a:t> </a:t>
            </a:r>
            <a:r>
              <a:rPr lang="en-US" sz="2400" dirty="0" err="1"/>
              <a:t>zeem</a:t>
            </a:r>
            <a:r>
              <a:rPr lang="en-US" sz="2400" dirty="0"/>
              <a:t> </a:t>
            </a:r>
            <a:r>
              <a:rPr lang="en-US" sz="2400" dirty="0" err="1"/>
              <a:t>muag</a:t>
            </a:r>
            <a:r>
              <a:rPr lang="en-US" sz="2400" dirty="0"/>
              <a:t> </a:t>
            </a:r>
            <a:r>
              <a:rPr lang="en-US" sz="2400" dirty="0" err="1"/>
              <a:t>kev</a:t>
            </a:r>
            <a:r>
              <a:rPr lang="en-US" sz="2400" dirty="0"/>
              <a:t> </a:t>
            </a:r>
            <a:r>
              <a:rPr lang="en-US" sz="2400" dirty="0" err="1"/>
              <a:t>nkag</a:t>
            </a:r>
            <a:r>
              <a:rPr lang="en-US" sz="2400" dirty="0"/>
              <a:t> </a:t>
            </a:r>
            <a:r>
              <a:rPr lang="en-US" sz="2400" dirty="0" err="1"/>
              <a:t>siab</a:t>
            </a:r>
            <a:r>
              <a:rPr lang="en-US" sz="2400" dirty="0"/>
              <a:t> </a:t>
            </a:r>
            <a:r>
              <a:rPr lang="en-US" sz="2400" dirty="0" err="1"/>
              <a:t>ntawm</a:t>
            </a:r>
            <a:r>
              <a:rPr lang="en-US" sz="2400" dirty="0"/>
              <a:t> </a:t>
            </a:r>
            <a:r>
              <a:rPr lang="en-US" sz="2400" dirty="0" err="1"/>
              <a:t>tus</a:t>
            </a:r>
            <a:r>
              <a:rPr lang="en-US" sz="2400" dirty="0"/>
              <a:t> </a:t>
            </a:r>
            <a:r>
              <a:rPr lang="en-US" sz="2400" dirty="0" err="1"/>
              <a:t>kheej</a:t>
            </a:r>
            <a:r>
              <a:rPr lang="en-US" sz="2400" dirty="0"/>
              <a:t> </a:t>
            </a:r>
            <a:r>
              <a:rPr lang="en-US" sz="2400" dirty="0" err="1"/>
              <a:t>rau</a:t>
            </a:r>
            <a:r>
              <a:rPr lang="en-US" sz="2400" dirty="0"/>
              <a:t> </a:t>
            </a:r>
            <a:r>
              <a:rPr lang="en-US" sz="2400" dirty="0" err="1"/>
              <a:t>lub</a:t>
            </a:r>
            <a:r>
              <a:rPr lang="en-US" sz="2400" dirty="0"/>
              <a:t> </a:t>
            </a:r>
            <a:r>
              <a:rPr lang="en-US" sz="2400" dirty="0" err="1"/>
              <a:t>koos</a:t>
            </a:r>
            <a:r>
              <a:rPr lang="en-US" sz="2400" dirty="0"/>
              <a:t> </a:t>
            </a:r>
            <a:r>
              <a:rPr lang="en-US" sz="2400" dirty="0" err="1"/>
              <a:t>haum</a:t>
            </a:r>
            <a:endParaRPr sz="2400" dirty="0"/>
          </a:p>
          <a:p>
            <a:pPr marL="0" lvl="0" indent="0" rtl="0">
              <a:spcBef>
                <a:spcPts val="0"/>
              </a:spcBef>
              <a:spcAft>
                <a:spcPts val="0"/>
              </a:spcAft>
              <a:buNone/>
            </a:pPr>
            <a:r>
              <a:rPr lang="en" sz="2400" dirty="0">
                <a:solidFill>
                  <a:schemeClr val="dk1"/>
                </a:solidFill>
              </a:rPr>
              <a:t>Txiaj Ntsig</a:t>
            </a:r>
            <a:r>
              <a:rPr lang="en" sz="2400" dirty="0"/>
              <a:t>-</a:t>
            </a:r>
            <a:r>
              <a:rPr lang="en-US" sz="2400" dirty="0"/>
              <a:t> </a:t>
            </a:r>
            <a:r>
              <a:rPr lang="en-US" sz="2400" dirty="0" err="1"/>
              <a:t>kev</a:t>
            </a:r>
            <a:r>
              <a:rPr lang="en-US" sz="2400" dirty="0"/>
              <a:t> </a:t>
            </a:r>
            <a:r>
              <a:rPr lang="en-US" sz="2400" dirty="0" err="1"/>
              <a:t>txiav</a:t>
            </a:r>
            <a:r>
              <a:rPr lang="en-US" sz="2400" dirty="0"/>
              <a:t> </a:t>
            </a:r>
            <a:r>
              <a:rPr lang="en-US" sz="2400" dirty="0" err="1"/>
              <a:t>txim</a:t>
            </a:r>
            <a:r>
              <a:rPr lang="en-US" sz="2400" dirty="0"/>
              <a:t> </a:t>
            </a:r>
            <a:r>
              <a:rPr lang="en-US" sz="2400" dirty="0" err="1"/>
              <a:t>siab</a:t>
            </a:r>
            <a:r>
              <a:rPr lang="en-US" sz="2400" dirty="0"/>
              <a:t> </a:t>
            </a:r>
            <a:r>
              <a:rPr lang="en-US" sz="2400" dirty="0" err="1"/>
              <a:t>ntawm</a:t>
            </a:r>
            <a:r>
              <a:rPr lang="en-US" sz="2400" dirty="0"/>
              <a:t> </a:t>
            </a:r>
            <a:r>
              <a:rPr lang="en-US" sz="2400" dirty="0" err="1"/>
              <a:t>yus</a:t>
            </a:r>
            <a:r>
              <a:rPr lang="en-US" sz="2400" dirty="0"/>
              <a:t> </a:t>
            </a:r>
            <a:r>
              <a:rPr lang="en-US" sz="2400" dirty="0" err="1"/>
              <a:t>txog</a:t>
            </a:r>
            <a:r>
              <a:rPr lang="en-US" sz="2400" dirty="0"/>
              <a:t> yam </a:t>
            </a:r>
            <a:r>
              <a:rPr lang="en-US" sz="2400" dirty="0" err="1"/>
              <a:t>uas</a:t>
            </a:r>
            <a:r>
              <a:rPr lang="en-US" sz="2400" dirty="0"/>
              <a:t> </a:t>
            </a:r>
            <a:r>
              <a:rPr lang="en-US" sz="2400" dirty="0" err="1"/>
              <a:t>tseem</a:t>
            </a:r>
            <a:r>
              <a:rPr lang="en-US" sz="2400" dirty="0"/>
              <a:t> </a:t>
            </a:r>
            <a:r>
              <a:rPr lang="en-US" sz="2400" dirty="0" err="1"/>
              <a:t>ceeb</a:t>
            </a:r>
            <a:r>
              <a:rPr lang="en-US" sz="2400" dirty="0"/>
              <a:t> </a:t>
            </a:r>
            <a:r>
              <a:rPr lang="en-US" sz="2400" dirty="0" err="1"/>
              <a:t>hauv</a:t>
            </a:r>
            <a:r>
              <a:rPr lang="en-US" sz="2400" dirty="0"/>
              <a:t> </a:t>
            </a:r>
            <a:r>
              <a:rPr lang="en-US" sz="2400" dirty="0" err="1"/>
              <a:t>lub</a:t>
            </a:r>
            <a:r>
              <a:rPr lang="en-US" sz="2400" dirty="0"/>
              <a:t> </a:t>
            </a:r>
            <a:r>
              <a:rPr lang="en-US" sz="2400" dirty="0" err="1"/>
              <a:t>neej</a:t>
            </a:r>
            <a:br>
              <a:rPr lang="en-US" sz="2400" dirty="0"/>
            </a:br>
            <a:r>
              <a:rPr lang="en" sz="2400" dirty="0">
                <a:solidFill>
                  <a:schemeClr val="dk1"/>
                </a:solidFill>
              </a:rPr>
              <a:t>Zej Zog</a:t>
            </a:r>
            <a:r>
              <a:rPr lang="en" sz="2400" dirty="0"/>
              <a:t> -</a:t>
            </a:r>
            <a:r>
              <a:rPr lang="en-US" sz="2400" dirty="0"/>
              <a:t> </a:t>
            </a:r>
            <a:r>
              <a:rPr lang="en-US" sz="2400" dirty="0" err="1"/>
              <a:t>kev</a:t>
            </a:r>
            <a:r>
              <a:rPr lang="en-US" sz="2400" dirty="0"/>
              <a:t> </a:t>
            </a:r>
            <a:r>
              <a:rPr lang="en-US" sz="2400" dirty="0" err="1"/>
              <a:t>xav</a:t>
            </a:r>
            <a:r>
              <a:rPr lang="en-US" sz="2400" dirty="0"/>
              <a:t> </a:t>
            </a:r>
            <a:r>
              <a:rPr lang="en-US" sz="2400" dirty="0" err="1"/>
              <a:t>ntawm</a:t>
            </a:r>
            <a:r>
              <a:rPr lang="en-US" sz="2400" dirty="0"/>
              <a:t> </a:t>
            </a:r>
            <a:r>
              <a:rPr lang="en-US" sz="2400" dirty="0" err="1"/>
              <a:t>kev</a:t>
            </a:r>
            <a:r>
              <a:rPr lang="en-US" sz="2400" dirty="0"/>
              <a:t> sib </a:t>
            </a:r>
            <a:r>
              <a:rPr lang="en-US" sz="2400" dirty="0" err="1"/>
              <a:t>raug</a:t>
            </a:r>
            <a:r>
              <a:rPr lang="en-US" sz="2400" dirty="0"/>
              <a:t> zoo </a:t>
            </a:r>
            <a:r>
              <a:rPr lang="en-US" sz="2400" dirty="0" err="1"/>
              <a:t>nrog</a:t>
            </a:r>
            <a:r>
              <a:rPr lang="en-US" sz="2400" dirty="0"/>
              <a:t> </a:t>
            </a:r>
            <a:r>
              <a:rPr lang="en-US" sz="2400" dirty="0" err="1"/>
              <a:t>lwm</a:t>
            </a:r>
            <a:r>
              <a:rPr lang="en-US" sz="2400" dirty="0"/>
              <a:t> </a:t>
            </a:r>
            <a:r>
              <a:rPr lang="en-US" sz="2400" dirty="0" err="1"/>
              <a:t>tus</a:t>
            </a:r>
            <a:r>
              <a:rPr lang="en-US" sz="2400" dirty="0"/>
              <a:t>, </a:t>
            </a:r>
            <a:r>
              <a:rPr lang="en-US" sz="2400" dirty="0" err="1"/>
              <a:t>raws</a:t>
            </a:r>
            <a:r>
              <a:rPr lang="en-US" sz="2400" dirty="0"/>
              <a:t> li </a:t>
            </a:r>
            <a:r>
              <a:rPr lang="en-US" sz="2400" dirty="0" err="1"/>
              <a:t>ntawm</a:t>
            </a:r>
            <a:r>
              <a:rPr lang="en-US" sz="2400" dirty="0"/>
              <a:t> </a:t>
            </a:r>
            <a:r>
              <a:rPr lang="en-US" sz="2400" dirty="0" err="1"/>
              <a:t>kev</a:t>
            </a:r>
            <a:r>
              <a:rPr lang="en-US" sz="2400" dirty="0"/>
              <a:t> </a:t>
            </a:r>
            <a:r>
              <a:rPr lang="en-US" sz="2400" dirty="0" err="1"/>
              <a:t>coj</a:t>
            </a:r>
            <a:r>
              <a:rPr lang="en-US" sz="2400" dirty="0"/>
              <a:t> </a:t>
            </a:r>
            <a:r>
              <a:rPr lang="en-US" sz="2400" dirty="0" err="1"/>
              <a:t>tus</a:t>
            </a:r>
            <a:r>
              <a:rPr lang="en-US" sz="2400" dirty="0"/>
              <a:t> </a:t>
            </a:r>
            <a:r>
              <a:rPr lang="en-US" sz="2400" dirty="0" err="1"/>
              <a:t>cwj</a:t>
            </a:r>
            <a:r>
              <a:rPr lang="en-US" sz="2400" dirty="0"/>
              <a:t> </a:t>
            </a:r>
            <a:r>
              <a:rPr lang="en-US" sz="2400" dirty="0" err="1"/>
              <a:t>pwm</a:t>
            </a:r>
            <a:endParaRPr sz="2400" dirty="0"/>
          </a:p>
          <a:p>
            <a:pPr marL="0" lvl="0" indent="0" rtl="0">
              <a:spcBef>
                <a:spcPts val="0"/>
              </a:spcBef>
              <a:spcAft>
                <a:spcPts val="0"/>
              </a:spcAft>
              <a:buNone/>
            </a:pPr>
            <a:r>
              <a:rPr lang="en" sz="2400" dirty="0">
                <a:solidFill>
                  <a:schemeClr val="dk1"/>
                </a:solidFill>
              </a:rPr>
              <a:t>Kev Ntseeg Siab</a:t>
            </a:r>
            <a:r>
              <a:rPr lang="en" sz="2400" dirty="0"/>
              <a:t>- </a:t>
            </a:r>
            <a:r>
              <a:rPr lang="en-US" sz="2400" dirty="0" err="1"/>
              <a:t>kev</a:t>
            </a:r>
            <a:r>
              <a:rPr lang="en-US" sz="2400" dirty="0"/>
              <a:t> </a:t>
            </a:r>
            <a:r>
              <a:rPr lang="en-US" sz="2400" dirty="0" err="1"/>
              <a:t>ntseeg</a:t>
            </a:r>
            <a:r>
              <a:rPr lang="en-US" sz="2400" dirty="0"/>
              <a:t> </a:t>
            </a:r>
            <a:r>
              <a:rPr lang="en-US" sz="2400" dirty="0" err="1"/>
              <a:t>ruaj</a:t>
            </a:r>
            <a:r>
              <a:rPr lang="en-US" sz="2400" dirty="0"/>
              <a:t> </a:t>
            </a:r>
            <a:r>
              <a:rPr lang="en-US" sz="2400" dirty="0" err="1"/>
              <a:t>khov</a:t>
            </a:r>
            <a:r>
              <a:rPr lang="en-US" sz="2400" dirty="0"/>
              <a:t> </a:t>
            </a:r>
            <a:r>
              <a:rPr lang="en-US" sz="2400" dirty="0" err="1"/>
              <a:t>hauv</a:t>
            </a:r>
            <a:r>
              <a:rPr lang="en-US" sz="2400" dirty="0"/>
              <a:t> yam </a:t>
            </a:r>
            <a:r>
              <a:rPr lang="en-US" sz="2400" dirty="0" err="1"/>
              <a:t>uas</a:t>
            </a:r>
            <a:r>
              <a:rPr lang="en-US" sz="2400" dirty="0"/>
              <a:t> </a:t>
            </a:r>
            <a:r>
              <a:rPr lang="en-US" sz="2400" dirty="0" err="1"/>
              <a:t>txaus</a:t>
            </a:r>
            <a:r>
              <a:rPr lang="en-US" sz="2400" dirty="0"/>
              <a:t> </a:t>
            </a:r>
            <a:r>
              <a:rPr lang="en-US" sz="2400" dirty="0" err="1"/>
              <a:t>ntseeg</a:t>
            </a:r>
            <a:r>
              <a:rPr lang="en-US" sz="2400" dirty="0"/>
              <a:t> los sis </a:t>
            </a:r>
            <a:r>
              <a:rPr lang="en-US" sz="2400" dirty="0" err="1"/>
              <a:t>qhov</a:t>
            </a:r>
            <a:r>
              <a:rPr lang="en-US" sz="2400" dirty="0"/>
              <a:t> </a:t>
            </a:r>
            <a:r>
              <a:rPr lang="en-US" sz="2400" dirty="0" err="1"/>
              <a:t>tseeb</a:t>
            </a:r>
            <a:endParaRPr sz="2400" dirty="0"/>
          </a:p>
        </p:txBody>
      </p:sp>
      <p:sp>
        <p:nvSpPr>
          <p:cNvPr id="318" name="Google Shape;318;p19"/>
          <p:cNvSpPr txBox="1"/>
          <p:nvPr/>
        </p:nvSpPr>
        <p:spPr>
          <a:xfrm>
            <a:off x="10143875" y="1389100"/>
            <a:ext cx="73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207477" y="418762"/>
            <a:ext cx="6963508" cy="986038"/>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sz="3000" dirty="0" err="1"/>
              <a:t>Cov</a:t>
            </a:r>
            <a:r>
              <a:rPr lang="en-US" sz="3000" dirty="0"/>
              <a:t> </a:t>
            </a:r>
            <a:r>
              <a:rPr lang="en-US" sz="3000" dirty="0" err="1"/>
              <a:t>txiaj</a:t>
            </a:r>
            <a:r>
              <a:rPr lang="en-US" sz="3000" dirty="0"/>
              <a:t> </a:t>
            </a:r>
            <a:r>
              <a:rPr lang="en-US" sz="3000" dirty="0" err="1"/>
              <a:t>ntsig</a:t>
            </a:r>
            <a:r>
              <a:rPr lang="en-US" sz="3000" dirty="0"/>
              <a:t> </a:t>
            </a:r>
            <a:r>
              <a:rPr lang="en-US" sz="3000" dirty="0" err="1"/>
              <a:t>rau</a:t>
            </a:r>
            <a:r>
              <a:rPr lang="en-US" sz="3000" dirty="0"/>
              <a:t> </a:t>
            </a:r>
            <a:r>
              <a:rPr lang="en-US" sz="3000" dirty="0" err="1"/>
              <a:t>peb</a:t>
            </a:r>
            <a:r>
              <a:rPr lang="en-US" sz="3000" dirty="0"/>
              <a:t> </a:t>
            </a:r>
            <a:r>
              <a:rPr lang="en-US" sz="3000" dirty="0" err="1"/>
              <a:t>txoj</a:t>
            </a:r>
            <a:r>
              <a:rPr lang="en-US" sz="3000" dirty="0"/>
              <a:t> </a:t>
            </a:r>
            <a:r>
              <a:rPr lang="en-US" sz="3000" dirty="0" err="1"/>
              <a:t>kev</a:t>
            </a:r>
            <a:r>
              <a:rPr lang="en-US" sz="3000" dirty="0"/>
              <a:t> </a:t>
            </a:r>
            <a:r>
              <a:rPr lang="en-US" sz="3000" dirty="0" err="1"/>
              <a:t>qhia</a:t>
            </a:r>
            <a:endParaRPr sz="3000" dirty="0"/>
          </a:p>
        </p:txBody>
      </p:sp>
      <p:sp>
        <p:nvSpPr>
          <p:cNvPr id="324" name="Google Shape;324;p20"/>
          <p:cNvSpPr txBox="1">
            <a:spLocks noGrp="1"/>
          </p:cNvSpPr>
          <p:nvPr>
            <p:ph type="body" idx="1"/>
          </p:nvPr>
        </p:nvSpPr>
        <p:spPr>
          <a:xfrm>
            <a:off x="407100" y="1404800"/>
            <a:ext cx="5119500" cy="31269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sz="2400" b="1" dirty="0" err="1">
                <a:solidFill>
                  <a:srgbClr val="000000"/>
                </a:solidFill>
              </a:rPr>
              <a:t>Hnub</a:t>
            </a:r>
            <a:r>
              <a:rPr lang="en-US" sz="2400" b="1" dirty="0">
                <a:solidFill>
                  <a:srgbClr val="000000"/>
                </a:solidFill>
              </a:rPr>
              <a:t> no </a:t>
            </a:r>
            <a:r>
              <a:rPr lang="en-US" sz="2400" b="1" dirty="0" err="1">
                <a:solidFill>
                  <a:srgbClr val="000000"/>
                </a:solidFill>
              </a:rPr>
              <a:t>peb</a:t>
            </a:r>
            <a:r>
              <a:rPr lang="en-US" sz="2400" b="1" dirty="0">
                <a:solidFill>
                  <a:srgbClr val="000000"/>
                </a:solidFill>
              </a:rPr>
              <a:t> </a:t>
            </a:r>
            <a:r>
              <a:rPr lang="en-US" sz="2400" b="1" dirty="0" err="1">
                <a:solidFill>
                  <a:srgbClr val="000000"/>
                </a:solidFill>
              </a:rPr>
              <a:t>yuav</a:t>
            </a:r>
            <a:r>
              <a:rPr lang="en-US" sz="2400" b="1" dirty="0">
                <a:solidFill>
                  <a:srgbClr val="000000"/>
                </a:solidFill>
              </a:rPr>
              <a:t> </a:t>
            </a:r>
            <a:r>
              <a:rPr lang="en-US" sz="2400" b="1" dirty="0" err="1">
                <a:solidFill>
                  <a:srgbClr val="000000"/>
                </a:solidFill>
              </a:rPr>
              <a:t>kawm</a:t>
            </a:r>
            <a:r>
              <a:rPr lang="en-US" sz="2400" b="1" dirty="0">
                <a:solidFill>
                  <a:srgbClr val="000000"/>
                </a:solidFill>
              </a:rPr>
              <a:t> </a:t>
            </a:r>
            <a:r>
              <a:rPr lang="en-US" sz="2400" b="1" dirty="0" err="1">
                <a:solidFill>
                  <a:srgbClr val="000000"/>
                </a:solidFill>
              </a:rPr>
              <a:t>paub</a:t>
            </a:r>
            <a:r>
              <a:rPr lang="en-US" sz="2400" b="1" dirty="0">
                <a:solidFill>
                  <a:srgbClr val="000000"/>
                </a:solidFill>
              </a:rPr>
              <a:t> </a:t>
            </a:r>
            <a:r>
              <a:rPr lang="en-US" sz="2400" b="1" dirty="0" err="1">
                <a:solidFill>
                  <a:srgbClr val="000000"/>
                </a:solidFill>
              </a:rPr>
              <a:t>kev</a:t>
            </a:r>
            <a:r>
              <a:rPr lang="en-US" sz="2400" b="1" dirty="0">
                <a:solidFill>
                  <a:srgbClr val="000000"/>
                </a:solidFill>
              </a:rPr>
              <a:t> </a:t>
            </a:r>
            <a:r>
              <a:rPr lang="en-US" sz="2400" b="1" dirty="0" err="1">
                <a:solidFill>
                  <a:srgbClr val="000000"/>
                </a:solidFill>
              </a:rPr>
              <a:t>txhim</a:t>
            </a:r>
            <a:r>
              <a:rPr lang="en-US" sz="2400" b="1" dirty="0">
                <a:solidFill>
                  <a:srgbClr val="000000"/>
                </a:solidFill>
              </a:rPr>
              <a:t> </a:t>
            </a:r>
            <a:r>
              <a:rPr lang="en-US" sz="2400" b="1" dirty="0" err="1">
                <a:solidFill>
                  <a:srgbClr val="000000"/>
                </a:solidFill>
              </a:rPr>
              <a:t>kho</a:t>
            </a:r>
            <a:r>
              <a:rPr lang="en-US" sz="2400" b="1" dirty="0">
                <a:solidFill>
                  <a:srgbClr val="000000"/>
                </a:solidFill>
              </a:rPr>
              <a:t> </a:t>
            </a:r>
            <a:r>
              <a:rPr lang="en-US" sz="2400" b="1" dirty="0" err="1">
                <a:solidFill>
                  <a:srgbClr val="000000"/>
                </a:solidFill>
              </a:rPr>
              <a:t>txoj</a:t>
            </a:r>
            <a:r>
              <a:rPr lang="en-US" sz="2400" b="1" dirty="0">
                <a:solidFill>
                  <a:srgbClr val="000000"/>
                </a:solidFill>
              </a:rPr>
              <a:t> </a:t>
            </a:r>
            <a:r>
              <a:rPr lang="en-US" sz="2400" b="1" dirty="0" err="1">
                <a:solidFill>
                  <a:srgbClr val="000000"/>
                </a:solidFill>
              </a:rPr>
              <a:t>hauv</a:t>
            </a:r>
            <a:r>
              <a:rPr lang="en-US" sz="2400" b="1" dirty="0">
                <a:solidFill>
                  <a:srgbClr val="000000"/>
                </a:solidFill>
              </a:rPr>
              <a:t> </a:t>
            </a:r>
            <a:r>
              <a:rPr lang="en-US" sz="2400" b="1" dirty="0" err="1">
                <a:solidFill>
                  <a:srgbClr val="000000"/>
                </a:solidFill>
              </a:rPr>
              <a:t>kev</a:t>
            </a:r>
            <a:r>
              <a:rPr lang="en-US" sz="2400" b="1" dirty="0">
                <a:solidFill>
                  <a:srgbClr val="000000"/>
                </a:solidFill>
              </a:rPr>
              <a:t> los </a:t>
            </a:r>
            <a:r>
              <a:rPr lang="en-US" sz="2400" b="1" dirty="0" err="1">
                <a:solidFill>
                  <a:srgbClr val="000000"/>
                </a:solidFill>
              </a:rPr>
              <a:t>tsim</a:t>
            </a:r>
            <a:r>
              <a:rPr lang="en-US" sz="2400" b="1" dirty="0">
                <a:solidFill>
                  <a:srgbClr val="000000"/>
                </a:solidFill>
              </a:rPr>
              <a:t> </a:t>
            </a:r>
            <a:r>
              <a:rPr lang="en-US" sz="2400" b="1" dirty="0" err="1">
                <a:solidFill>
                  <a:srgbClr val="000000"/>
                </a:solidFill>
              </a:rPr>
              <a:t>kev</a:t>
            </a:r>
            <a:r>
              <a:rPr lang="en-US" sz="2400" b="1" dirty="0">
                <a:solidFill>
                  <a:srgbClr val="000000"/>
                </a:solidFill>
              </a:rPr>
              <a:t> sib </a:t>
            </a:r>
            <a:r>
              <a:rPr lang="en-US" sz="2400" b="1" dirty="0" err="1">
                <a:solidFill>
                  <a:srgbClr val="000000"/>
                </a:solidFill>
              </a:rPr>
              <a:t>raug</a:t>
            </a:r>
            <a:r>
              <a:rPr lang="en-US" sz="2400" b="1" dirty="0">
                <a:solidFill>
                  <a:srgbClr val="000000"/>
                </a:solidFill>
              </a:rPr>
              <a:t> zoo </a:t>
            </a:r>
            <a:r>
              <a:rPr lang="en-US" sz="2400" b="1" dirty="0" err="1">
                <a:solidFill>
                  <a:srgbClr val="000000"/>
                </a:solidFill>
              </a:rPr>
              <a:t>rau</a:t>
            </a:r>
            <a:r>
              <a:rPr lang="en-US" sz="2400" b="1" dirty="0">
                <a:solidFill>
                  <a:srgbClr val="000000"/>
                </a:solidFill>
              </a:rPr>
              <a:t> </a:t>
            </a:r>
            <a:r>
              <a:rPr lang="en-US" sz="2400" b="1" dirty="0" err="1">
                <a:solidFill>
                  <a:srgbClr val="000000"/>
                </a:solidFill>
              </a:rPr>
              <a:t>pej</a:t>
            </a:r>
            <a:r>
              <a:rPr lang="en-US" sz="2400" b="1" dirty="0">
                <a:solidFill>
                  <a:srgbClr val="000000"/>
                </a:solidFill>
              </a:rPr>
              <a:t> </a:t>
            </a:r>
            <a:r>
              <a:rPr lang="en-US" sz="2400" b="1" dirty="0" err="1">
                <a:solidFill>
                  <a:srgbClr val="000000"/>
                </a:solidFill>
              </a:rPr>
              <a:t>xeem</a:t>
            </a:r>
            <a:r>
              <a:rPr lang="en-US" sz="2400" b="1" dirty="0">
                <a:solidFill>
                  <a:srgbClr val="000000"/>
                </a:solidFill>
              </a:rPr>
              <a:t> </a:t>
            </a:r>
            <a:r>
              <a:rPr lang="en-US" sz="2400" b="1" dirty="0" err="1">
                <a:solidFill>
                  <a:srgbClr val="000000"/>
                </a:solidFill>
              </a:rPr>
              <a:t>hauv</a:t>
            </a:r>
            <a:r>
              <a:rPr lang="en-US" sz="2400" b="1" dirty="0">
                <a:solidFill>
                  <a:srgbClr val="000000"/>
                </a:solidFill>
              </a:rPr>
              <a:t> </a:t>
            </a:r>
            <a:r>
              <a:rPr lang="en-US" sz="2400" b="1" dirty="0" err="1">
                <a:solidFill>
                  <a:srgbClr val="000000"/>
                </a:solidFill>
              </a:rPr>
              <a:t>ib</a:t>
            </a:r>
            <a:r>
              <a:rPr lang="en-US" sz="2400" b="1" dirty="0">
                <a:solidFill>
                  <a:srgbClr val="000000"/>
                </a:solidFill>
              </a:rPr>
              <a:t> </a:t>
            </a:r>
            <a:r>
              <a:rPr lang="en-US" sz="2400" b="1" dirty="0" err="1">
                <a:solidFill>
                  <a:srgbClr val="000000"/>
                </a:solidFill>
              </a:rPr>
              <a:t>qho</a:t>
            </a:r>
            <a:r>
              <a:rPr lang="en-US" sz="2400" b="1" dirty="0">
                <a:solidFill>
                  <a:srgbClr val="000000"/>
                </a:solidFill>
              </a:rPr>
              <a:t> </a:t>
            </a:r>
            <a:r>
              <a:rPr lang="en-US" sz="2400" b="1" dirty="0" err="1">
                <a:solidFill>
                  <a:srgbClr val="000000"/>
                </a:solidFill>
              </a:rPr>
              <a:t>ntawm</a:t>
            </a:r>
            <a:r>
              <a:rPr lang="en-US" sz="2400" b="1" dirty="0">
                <a:solidFill>
                  <a:srgbClr val="000000"/>
                </a:solidFill>
              </a:rPr>
              <a:t> </a:t>
            </a:r>
            <a:r>
              <a:rPr lang="en-US" sz="2400" b="1" dirty="0" err="1">
                <a:solidFill>
                  <a:srgbClr val="000000"/>
                </a:solidFill>
              </a:rPr>
              <a:t>ib</a:t>
            </a:r>
            <a:r>
              <a:rPr lang="en-US" sz="2400" b="1" dirty="0">
                <a:solidFill>
                  <a:srgbClr val="000000"/>
                </a:solidFill>
              </a:rPr>
              <a:t> </a:t>
            </a:r>
            <a:r>
              <a:rPr lang="en-US" sz="2400" b="1" dirty="0" err="1">
                <a:solidFill>
                  <a:srgbClr val="000000"/>
                </a:solidFill>
              </a:rPr>
              <a:t>lub</a:t>
            </a:r>
            <a:r>
              <a:rPr lang="en-US" sz="2400" b="1" dirty="0">
                <a:solidFill>
                  <a:srgbClr val="000000"/>
                </a:solidFill>
              </a:rPr>
              <a:t> </a:t>
            </a:r>
            <a:r>
              <a:rPr lang="en-US" sz="2400" b="1" dirty="0" err="1">
                <a:solidFill>
                  <a:srgbClr val="000000"/>
                </a:solidFill>
              </a:rPr>
              <a:t>rooj</a:t>
            </a:r>
            <a:r>
              <a:rPr lang="en-US" sz="2400" b="1" dirty="0">
                <a:solidFill>
                  <a:srgbClr val="000000"/>
                </a:solidFill>
              </a:rPr>
              <a:t> sib </a:t>
            </a:r>
            <a:r>
              <a:rPr lang="en-US" sz="2400" b="1" dirty="0" err="1">
                <a:solidFill>
                  <a:srgbClr val="000000"/>
                </a:solidFill>
              </a:rPr>
              <a:t>tham</a:t>
            </a:r>
            <a:r>
              <a:rPr lang="en-US" sz="2400" b="1" dirty="0">
                <a:solidFill>
                  <a:srgbClr val="000000"/>
                </a:solidFill>
              </a:rPr>
              <a:t> </a:t>
            </a:r>
            <a:r>
              <a:rPr lang="en-US" sz="2400" b="1" dirty="0" err="1">
                <a:solidFill>
                  <a:srgbClr val="000000"/>
                </a:solidFill>
              </a:rPr>
              <a:t>ua</a:t>
            </a:r>
            <a:r>
              <a:rPr lang="en-US" sz="2400" b="1" dirty="0">
                <a:solidFill>
                  <a:srgbClr val="000000"/>
                </a:solidFill>
              </a:rPr>
              <a:t> </a:t>
            </a:r>
            <a:r>
              <a:rPr lang="en-US" sz="2400" b="1" dirty="0" err="1">
                <a:solidFill>
                  <a:srgbClr val="000000"/>
                </a:solidFill>
              </a:rPr>
              <a:t>lub</a:t>
            </a:r>
            <a:r>
              <a:rPr lang="en-US" sz="2400" b="1" dirty="0">
                <a:solidFill>
                  <a:srgbClr val="000000"/>
                </a:solidFill>
              </a:rPr>
              <a:t> </a:t>
            </a:r>
            <a:r>
              <a:rPr lang="en-US" sz="2400" b="1" dirty="0" err="1">
                <a:solidFill>
                  <a:srgbClr val="000000"/>
                </a:solidFill>
              </a:rPr>
              <a:t>hauv</a:t>
            </a:r>
            <a:r>
              <a:rPr lang="en-US" sz="2400" b="1" dirty="0">
                <a:solidFill>
                  <a:srgbClr val="000000"/>
                </a:solidFill>
              </a:rPr>
              <a:t> paus </a:t>
            </a:r>
            <a:r>
              <a:rPr lang="en-US" sz="2400" b="1" dirty="0" err="1">
                <a:solidFill>
                  <a:srgbClr val="000000"/>
                </a:solidFill>
              </a:rPr>
              <a:t>rau</a:t>
            </a:r>
            <a:r>
              <a:rPr lang="en-US" sz="2400" b="1" dirty="0">
                <a:solidFill>
                  <a:srgbClr val="000000"/>
                </a:solidFill>
              </a:rPr>
              <a:t> </a:t>
            </a:r>
            <a:r>
              <a:rPr lang="en-US" sz="2400" b="1" dirty="0" err="1">
                <a:solidFill>
                  <a:srgbClr val="000000"/>
                </a:solidFill>
              </a:rPr>
              <a:t>ntawm</a:t>
            </a:r>
            <a:r>
              <a:rPr lang="en-US" sz="2400" b="1" dirty="0">
                <a:solidFill>
                  <a:srgbClr val="000000"/>
                </a:solidFill>
              </a:rPr>
              <a:t> </a:t>
            </a:r>
            <a:r>
              <a:rPr lang="en-US" sz="2400" b="1" dirty="0" err="1">
                <a:solidFill>
                  <a:srgbClr val="000000"/>
                </a:solidFill>
              </a:rPr>
              <a:t>kev</a:t>
            </a:r>
            <a:r>
              <a:rPr lang="en-US" sz="2400" b="1" dirty="0">
                <a:solidFill>
                  <a:srgbClr val="000000"/>
                </a:solidFill>
              </a:rPr>
              <a:t> </a:t>
            </a:r>
            <a:r>
              <a:rPr lang="en-US" sz="2400" b="1" dirty="0" err="1">
                <a:solidFill>
                  <a:srgbClr val="000000"/>
                </a:solidFill>
              </a:rPr>
              <a:t>teeb</a:t>
            </a:r>
            <a:r>
              <a:rPr lang="en-US" sz="2400" b="1" dirty="0">
                <a:solidFill>
                  <a:srgbClr val="000000"/>
                </a:solidFill>
              </a:rPr>
              <a:t> </a:t>
            </a:r>
            <a:r>
              <a:rPr lang="en-US" sz="2400" b="1" dirty="0" err="1">
                <a:solidFill>
                  <a:srgbClr val="000000"/>
                </a:solidFill>
              </a:rPr>
              <a:t>tsa</a:t>
            </a:r>
            <a:r>
              <a:rPr lang="en-US" sz="2400" b="1" dirty="0">
                <a:solidFill>
                  <a:srgbClr val="000000"/>
                </a:solidFill>
              </a:rPr>
              <a:t> </a:t>
            </a:r>
            <a:r>
              <a:rPr lang="en-US" sz="2400" b="1" dirty="0" err="1">
                <a:solidFill>
                  <a:srgbClr val="000000"/>
                </a:solidFill>
              </a:rPr>
              <a:t>zej</a:t>
            </a:r>
            <a:r>
              <a:rPr lang="en-US" sz="2400" b="1" dirty="0">
                <a:solidFill>
                  <a:srgbClr val="000000"/>
                </a:solidFill>
              </a:rPr>
              <a:t> </a:t>
            </a:r>
            <a:r>
              <a:rPr lang="en-US" sz="2400" b="1" dirty="0" err="1">
                <a:solidFill>
                  <a:srgbClr val="000000"/>
                </a:solidFill>
              </a:rPr>
              <a:t>zog</a:t>
            </a:r>
            <a:r>
              <a:rPr lang="en-US" sz="2400" b="1" dirty="0">
                <a:solidFill>
                  <a:srgbClr val="000000"/>
                </a:solidFill>
              </a:rPr>
              <a:t>.</a:t>
            </a:r>
            <a:endParaRPr sz="2400" b="1" dirty="0">
              <a:solidFill>
                <a:srgbClr val="000000"/>
              </a:solidFill>
            </a:endParaRPr>
          </a:p>
        </p:txBody>
      </p:sp>
      <p:pic>
        <p:nvPicPr>
          <p:cNvPr id="325" name="Google Shape;325;p20"/>
          <p:cNvPicPr preferRelativeResize="0"/>
          <p:nvPr/>
        </p:nvPicPr>
        <p:blipFill>
          <a:blip r:embed="rId3">
            <a:alphaModFix/>
          </a:blip>
          <a:stretch>
            <a:fillRect/>
          </a:stretch>
        </p:blipFill>
        <p:spPr>
          <a:xfrm>
            <a:off x="5645125" y="1597863"/>
            <a:ext cx="3095450" cy="312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1794650" y="0"/>
            <a:ext cx="6539700" cy="115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600" dirty="0"/>
              <a:t>Vim Li Cas, Yuav Ua Li Ca, Dab Tsi?</a:t>
            </a:r>
            <a:endParaRPr sz="2600" dirty="0"/>
          </a:p>
        </p:txBody>
      </p:sp>
      <p:sp>
        <p:nvSpPr>
          <p:cNvPr id="331" name="Google Shape;331;p21"/>
          <p:cNvSpPr txBox="1">
            <a:spLocks noGrp="1"/>
          </p:cNvSpPr>
          <p:nvPr>
            <p:ph type="body" idx="1"/>
          </p:nvPr>
        </p:nvSpPr>
        <p:spPr>
          <a:xfrm>
            <a:off x="311700" y="1406769"/>
            <a:ext cx="5245038" cy="3641031"/>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Clr>
                <a:srgbClr val="000000"/>
              </a:buClr>
              <a:buSzPts val="2000"/>
              <a:buAutoNum type="arabicPeriod"/>
            </a:pPr>
            <a:r>
              <a:rPr lang="en" sz="1800" dirty="0">
                <a:solidFill>
                  <a:srgbClr val="000000"/>
                </a:solidFill>
              </a:rPr>
              <a:t>“</a:t>
            </a:r>
            <a:r>
              <a:rPr lang="en" sz="1800" b="1" dirty="0">
                <a:solidFill>
                  <a:srgbClr val="000000"/>
                </a:solidFill>
              </a:rPr>
              <a:t>Vim Li Cas</a:t>
            </a:r>
            <a:r>
              <a:rPr lang="en" sz="1800" dirty="0">
                <a:solidFill>
                  <a:srgbClr val="000000"/>
                </a:solidFill>
              </a:rPr>
              <a:t>” </a:t>
            </a:r>
            <a:r>
              <a:rPr lang="en-US" sz="1800" dirty="0" err="1">
                <a:solidFill>
                  <a:srgbClr val="000000"/>
                </a:solidFill>
              </a:rPr>
              <a:t>yuav</a:t>
            </a:r>
            <a:r>
              <a:rPr lang="en-US" sz="1800" dirty="0">
                <a:solidFill>
                  <a:srgbClr val="000000"/>
                </a:solidFill>
              </a:rPr>
              <a:t> </a:t>
            </a:r>
            <a:r>
              <a:rPr lang="en-US" sz="1800" dirty="0" err="1">
                <a:solidFill>
                  <a:srgbClr val="000000"/>
                </a:solidFill>
              </a:rPr>
              <a:t>ib</a:t>
            </a:r>
            <a:r>
              <a:rPr lang="en-US" sz="1800" dirty="0">
                <a:solidFill>
                  <a:srgbClr val="000000"/>
                </a:solidFill>
              </a:rPr>
              <a:t> </a:t>
            </a:r>
            <a:r>
              <a:rPr lang="en-US" sz="1800" dirty="0" err="1">
                <a:solidFill>
                  <a:srgbClr val="000000"/>
                </a:solidFill>
              </a:rPr>
              <a:t>txwm</a:t>
            </a:r>
            <a:r>
              <a:rPr lang="en-US" sz="1800" dirty="0">
                <a:solidFill>
                  <a:srgbClr val="000000"/>
                </a:solidFill>
              </a:rPr>
              <a:t> </a:t>
            </a:r>
            <a:r>
              <a:rPr lang="en-US" sz="1800" dirty="0" err="1">
                <a:solidFill>
                  <a:srgbClr val="000000"/>
                </a:solidFill>
              </a:rPr>
              <a:t>tsav</a:t>
            </a:r>
            <a:r>
              <a:rPr lang="en-US" sz="1800" dirty="0">
                <a:solidFill>
                  <a:srgbClr val="000000"/>
                </a:solidFill>
              </a:rPr>
              <a:t> </a:t>
            </a:r>
            <a:r>
              <a:rPr lang="en-US" sz="1800" dirty="0" err="1">
                <a:solidFill>
                  <a:srgbClr val="000000"/>
                </a:solidFill>
              </a:rPr>
              <a:t>txoj</a:t>
            </a:r>
            <a:r>
              <a:rPr lang="en-US" sz="1800" dirty="0">
                <a:solidFill>
                  <a:srgbClr val="000000"/>
                </a:solidFill>
              </a:rPr>
              <a:t> </a:t>
            </a:r>
            <a:r>
              <a:rPr lang="en-US" sz="1800" dirty="0" err="1">
                <a:solidFill>
                  <a:srgbClr val="000000"/>
                </a:solidFill>
              </a:rPr>
              <a:t>hauj</a:t>
            </a:r>
            <a:r>
              <a:rPr lang="en-US" sz="1800" dirty="0">
                <a:solidFill>
                  <a:srgbClr val="000000"/>
                </a:solidFill>
              </a:rPr>
              <a:t> </a:t>
            </a:r>
            <a:r>
              <a:rPr lang="en-US" sz="1800" dirty="0" err="1">
                <a:solidFill>
                  <a:srgbClr val="000000"/>
                </a:solidFill>
              </a:rPr>
              <a:t>lwm</a:t>
            </a:r>
            <a:r>
              <a:rPr lang="en-US" sz="1800" dirty="0">
                <a:solidFill>
                  <a:srgbClr val="000000"/>
                </a:solidFill>
              </a:rPr>
              <a:t> no </a:t>
            </a:r>
            <a:r>
              <a:rPr lang="en-US" sz="1800" dirty="0" err="1">
                <a:solidFill>
                  <a:srgbClr val="000000"/>
                </a:solidFill>
              </a:rPr>
              <a:t>nrog</a:t>
            </a:r>
            <a:r>
              <a:rPr lang="en-US" sz="1800" dirty="0">
                <a:solidFill>
                  <a:srgbClr val="000000"/>
                </a:solidFill>
              </a:rPr>
              <a:t> </a:t>
            </a:r>
            <a:r>
              <a:rPr lang="en-US" sz="1800" dirty="0" err="1">
                <a:solidFill>
                  <a:srgbClr val="000000"/>
                </a:solidFill>
              </a:rPr>
              <a:t>lub</a:t>
            </a:r>
            <a:r>
              <a:rPr lang="en-US" sz="1800" dirty="0">
                <a:solidFill>
                  <a:srgbClr val="000000"/>
                </a:solidFill>
              </a:rPr>
              <a:t> </a:t>
            </a:r>
            <a:r>
              <a:rPr lang="en-US" sz="1800" dirty="0" err="1">
                <a:solidFill>
                  <a:srgbClr val="000000"/>
                </a:solidFill>
              </a:rPr>
              <a:t>zeem</a:t>
            </a:r>
            <a:r>
              <a:rPr lang="en-US" sz="1800" dirty="0">
                <a:solidFill>
                  <a:srgbClr val="000000"/>
                </a:solidFill>
              </a:rPr>
              <a:t> </a:t>
            </a:r>
            <a:r>
              <a:rPr lang="en-US" sz="1800" dirty="0" err="1">
                <a:solidFill>
                  <a:srgbClr val="000000"/>
                </a:solidFill>
              </a:rPr>
              <a:t>muag</a:t>
            </a:r>
            <a:r>
              <a:rPr lang="en-US" sz="1800" dirty="0">
                <a:solidFill>
                  <a:srgbClr val="000000"/>
                </a:solidFill>
              </a:rPr>
              <a:t> </a:t>
            </a:r>
            <a:r>
              <a:rPr lang="en-US" sz="1800" dirty="0" err="1">
                <a:solidFill>
                  <a:srgbClr val="000000"/>
                </a:solidFill>
              </a:rPr>
              <a:t>nyob</a:t>
            </a:r>
            <a:r>
              <a:rPr lang="en-US" sz="1800" dirty="0">
                <a:solidFill>
                  <a:srgbClr val="000000"/>
                </a:solidFill>
              </a:rPr>
              <a:t> </a:t>
            </a:r>
            <a:r>
              <a:rPr lang="en-US" sz="1800" dirty="0" err="1">
                <a:solidFill>
                  <a:srgbClr val="000000"/>
                </a:solidFill>
              </a:rPr>
              <a:t>hauv</a:t>
            </a:r>
            <a:r>
              <a:rPr lang="en-US" sz="1800" dirty="0">
                <a:solidFill>
                  <a:srgbClr val="000000"/>
                </a:solidFill>
              </a:rPr>
              <a:t> </a:t>
            </a:r>
            <a:r>
              <a:rPr lang="en-US" sz="1800" dirty="0" err="1">
                <a:solidFill>
                  <a:srgbClr val="000000"/>
                </a:solidFill>
              </a:rPr>
              <a:t>siab</a:t>
            </a:r>
            <a:r>
              <a:rPr lang="en-US" sz="1800" dirty="0">
                <a:solidFill>
                  <a:srgbClr val="000000"/>
                </a:solidFill>
              </a:rPr>
              <a:t> </a:t>
            </a:r>
            <a:r>
              <a:rPr lang="en-US" sz="1800" dirty="0" err="1">
                <a:solidFill>
                  <a:srgbClr val="000000"/>
                </a:solidFill>
              </a:rPr>
              <a:t>uas</a:t>
            </a:r>
            <a:r>
              <a:rPr lang="en-US" sz="1800" dirty="0">
                <a:solidFill>
                  <a:srgbClr val="000000"/>
                </a:solidFill>
              </a:rPr>
              <a:t> </a:t>
            </a:r>
            <a:r>
              <a:rPr lang="en-US" sz="1800" dirty="0" err="1">
                <a:solidFill>
                  <a:srgbClr val="000000"/>
                </a:solidFill>
              </a:rPr>
              <a:t>tsim</a:t>
            </a:r>
            <a:r>
              <a:rPr lang="en-US" sz="1800" dirty="0">
                <a:solidFill>
                  <a:srgbClr val="000000"/>
                </a:solidFill>
              </a:rPr>
              <a:t> </a:t>
            </a:r>
            <a:r>
              <a:rPr lang="en-US" sz="1800" dirty="0" err="1">
                <a:solidFill>
                  <a:srgbClr val="000000"/>
                </a:solidFill>
              </a:rPr>
              <a:t>peb</a:t>
            </a:r>
            <a:r>
              <a:rPr lang="en-US" sz="1800" dirty="0">
                <a:solidFill>
                  <a:srgbClr val="000000"/>
                </a:solidFill>
              </a:rPr>
              <a:t> </a:t>
            </a:r>
            <a:r>
              <a:rPr lang="en-US" sz="1800" dirty="0" err="1">
                <a:solidFill>
                  <a:srgbClr val="000000"/>
                </a:solidFill>
              </a:rPr>
              <a:t>cov</a:t>
            </a:r>
            <a:r>
              <a:rPr lang="en-US" sz="1800" dirty="0">
                <a:solidFill>
                  <a:srgbClr val="000000"/>
                </a:solidFill>
              </a:rPr>
              <a:t> </a:t>
            </a:r>
            <a:r>
              <a:rPr lang="en-US" sz="1800" dirty="0" err="1">
                <a:solidFill>
                  <a:srgbClr val="000000"/>
                </a:solidFill>
              </a:rPr>
              <a:t>txiaj</a:t>
            </a:r>
            <a:r>
              <a:rPr lang="en-US" sz="1800" dirty="0">
                <a:solidFill>
                  <a:srgbClr val="000000"/>
                </a:solidFill>
              </a:rPr>
              <a:t> </a:t>
            </a:r>
            <a:r>
              <a:rPr lang="en-US" sz="1800" dirty="0" err="1">
                <a:solidFill>
                  <a:srgbClr val="000000"/>
                </a:solidFill>
              </a:rPr>
              <a:t>ntsig</a:t>
            </a:r>
            <a:r>
              <a:rPr lang="en" sz="1800" dirty="0">
                <a:solidFill>
                  <a:srgbClr val="000000"/>
                </a:solidFill>
              </a:rPr>
              <a:t>. </a:t>
            </a:r>
            <a:endParaRPr sz="1800" dirty="0">
              <a:solidFill>
                <a:srgbClr val="000000"/>
              </a:solidFill>
            </a:endParaRPr>
          </a:p>
          <a:p>
            <a:pPr marL="457200" lvl="0" indent="-355600" algn="just" rtl="0">
              <a:spcBef>
                <a:spcPts val="0"/>
              </a:spcBef>
              <a:spcAft>
                <a:spcPts val="0"/>
              </a:spcAft>
              <a:buClr>
                <a:srgbClr val="000000"/>
              </a:buClr>
              <a:buSzPts val="2000"/>
              <a:buAutoNum type="arabicPeriod"/>
            </a:pPr>
            <a:r>
              <a:rPr lang="en" sz="1800" dirty="0">
                <a:solidFill>
                  <a:srgbClr val="000000"/>
                </a:solidFill>
              </a:rPr>
              <a:t>“</a:t>
            </a:r>
            <a:r>
              <a:rPr lang="en" sz="1800" b="1" dirty="0">
                <a:solidFill>
                  <a:srgbClr val="000000"/>
                </a:solidFill>
              </a:rPr>
              <a:t>Yuav Ua Li Ca</a:t>
            </a:r>
            <a:r>
              <a:rPr lang="en" sz="1800" dirty="0">
                <a:solidFill>
                  <a:srgbClr val="000000"/>
                </a:solidFill>
              </a:rPr>
              <a:t>” </a:t>
            </a:r>
            <a:r>
              <a:rPr lang="en-US" sz="1800" dirty="0" err="1">
                <a:solidFill>
                  <a:srgbClr val="000000"/>
                </a:solidFill>
              </a:rPr>
              <a:t>yuav</a:t>
            </a:r>
            <a:r>
              <a:rPr lang="en-US" sz="1800" dirty="0">
                <a:solidFill>
                  <a:srgbClr val="000000"/>
                </a:solidFill>
              </a:rPr>
              <a:t> </a:t>
            </a:r>
            <a:r>
              <a:rPr lang="en-US" sz="1800" dirty="0" err="1">
                <a:solidFill>
                  <a:srgbClr val="000000"/>
                </a:solidFill>
              </a:rPr>
              <a:t>suav</a:t>
            </a:r>
            <a:r>
              <a:rPr lang="en-US" sz="1800" dirty="0">
                <a:solidFill>
                  <a:srgbClr val="000000"/>
                </a:solidFill>
              </a:rPr>
              <a:t> </a:t>
            </a:r>
            <a:r>
              <a:rPr lang="en-US" sz="1800" dirty="0" err="1">
                <a:solidFill>
                  <a:srgbClr val="000000"/>
                </a:solidFill>
              </a:rPr>
              <a:t>nrog</a:t>
            </a:r>
            <a:r>
              <a:rPr lang="en-US" sz="1800" dirty="0">
                <a:solidFill>
                  <a:srgbClr val="000000"/>
                </a:solidFill>
              </a:rPr>
              <a:t> </a:t>
            </a:r>
            <a:r>
              <a:rPr lang="en-US" sz="1800" dirty="0" err="1">
                <a:solidFill>
                  <a:srgbClr val="000000"/>
                </a:solidFill>
              </a:rPr>
              <a:t>peb</a:t>
            </a:r>
            <a:r>
              <a:rPr lang="en-US" sz="1800" dirty="0">
                <a:solidFill>
                  <a:srgbClr val="000000"/>
                </a:solidFill>
              </a:rPr>
              <a:t> </a:t>
            </a:r>
            <a:r>
              <a:rPr lang="en-US" sz="1800" dirty="0" err="1">
                <a:solidFill>
                  <a:srgbClr val="000000"/>
                </a:solidFill>
              </a:rPr>
              <a:t>cov</a:t>
            </a:r>
            <a:r>
              <a:rPr lang="en-US" sz="1800" dirty="0">
                <a:solidFill>
                  <a:srgbClr val="000000"/>
                </a:solidFill>
              </a:rPr>
              <a:t> </a:t>
            </a:r>
            <a:r>
              <a:rPr lang="en-US" sz="1800" dirty="0" err="1">
                <a:solidFill>
                  <a:srgbClr val="000000"/>
                </a:solidFill>
              </a:rPr>
              <a:t>lus</a:t>
            </a:r>
            <a:r>
              <a:rPr lang="en-US" sz="1800" dirty="0">
                <a:solidFill>
                  <a:srgbClr val="000000"/>
                </a:solidFill>
              </a:rPr>
              <a:t> </a:t>
            </a:r>
            <a:r>
              <a:rPr lang="en-US" sz="1800" dirty="0" err="1">
                <a:solidFill>
                  <a:srgbClr val="000000"/>
                </a:solidFill>
              </a:rPr>
              <a:t>tshaj</a:t>
            </a:r>
            <a:r>
              <a:rPr lang="en-US" sz="1800" dirty="0">
                <a:solidFill>
                  <a:srgbClr val="000000"/>
                </a:solidFill>
              </a:rPr>
              <a:t> </a:t>
            </a:r>
            <a:r>
              <a:rPr lang="en-US" sz="1800" dirty="0" err="1">
                <a:solidFill>
                  <a:srgbClr val="000000"/>
                </a:solidFill>
              </a:rPr>
              <a:t>tawm</a:t>
            </a:r>
            <a:r>
              <a:rPr lang="en-US" sz="1800" dirty="0">
                <a:solidFill>
                  <a:srgbClr val="000000"/>
                </a:solidFill>
              </a:rPr>
              <a:t> </a:t>
            </a:r>
            <a:r>
              <a:rPr lang="en-US" sz="1800" dirty="0" err="1">
                <a:solidFill>
                  <a:srgbClr val="000000"/>
                </a:solidFill>
              </a:rPr>
              <a:t>ntawm</a:t>
            </a:r>
            <a:r>
              <a:rPr lang="en-US" sz="1800" dirty="0">
                <a:solidFill>
                  <a:srgbClr val="000000"/>
                </a:solidFill>
              </a:rPr>
              <a:t> </a:t>
            </a:r>
            <a:r>
              <a:rPr lang="en-US" sz="1800" dirty="0" err="1">
                <a:solidFill>
                  <a:srgbClr val="000000"/>
                </a:solidFill>
              </a:rPr>
              <a:t>txoj</a:t>
            </a:r>
            <a:r>
              <a:rPr lang="en-US" sz="1800" dirty="0">
                <a:solidFill>
                  <a:srgbClr val="000000"/>
                </a:solidFill>
              </a:rPr>
              <a:t> </a:t>
            </a:r>
            <a:r>
              <a:rPr lang="en-US" sz="1800" dirty="0" err="1">
                <a:solidFill>
                  <a:srgbClr val="000000"/>
                </a:solidFill>
              </a:rPr>
              <a:t>hauj</a:t>
            </a:r>
            <a:r>
              <a:rPr lang="en-US" sz="1800" dirty="0">
                <a:solidFill>
                  <a:srgbClr val="000000"/>
                </a:solidFill>
              </a:rPr>
              <a:t> </a:t>
            </a:r>
            <a:r>
              <a:rPr lang="en-US" sz="1800" dirty="0" err="1">
                <a:solidFill>
                  <a:srgbClr val="000000"/>
                </a:solidFill>
              </a:rPr>
              <a:t>lwm</a:t>
            </a:r>
            <a:r>
              <a:rPr lang="en-US" sz="1800" dirty="0">
                <a:solidFill>
                  <a:srgbClr val="000000"/>
                </a:solidFill>
              </a:rPr>
              <a:t> </a:t>
            </a:r>
            <a:r>
              <a:rPr lang="en-US" sz="1800" dirty="0" err="1">
                <a:solidFill>
                  <a:srgbClr val="000000"/>
                </a:solidFill>
              </a:rPr>
              <a:t>thiab</a:t>
            </a:r>
            <a:r>
              <a:rPr lang="en-US" sz="1800" dirty="0">
                <a:solidFill>
                  <a:srgbClr val="000000"/>
                </a:solidFill>
              </a:rPr>
              <a:t> </a:t>
            </a:r>
            <a:r>
              <a:rPr lang="en-US" sz="1800" dirty="0" err="1">
                <a:solidFill>
                  <a:srgbClr val="000000"/>
                </a:solidFill>
              </a:rPr>
              <a:t>lub</a:t>
            </a:r>
            <a:r>
              <a:rPr lang="en-US" sz="1800" dirty="0">
                <a:solidFill>
                  <a:srgbClr val="000000"/>
                </a:solidFill>
              </a:rPr>
              <a:t> </a:t>
            </a:r>
            <a:r>
              <a:rPr lang="en-US" sz="1800" dirty="0" err="1">
                <a:solidFill>
                  <a:srgbClr val="000000"/>
                </a:solidFill>
              </a:rPr>
              <a:t>hom</a:t>
            </a:r>
            <a:r>
              <a:rPr lang="en-US" sz="1800" dirty="0">
                <a:solidFill>
                  <a:srgbClr val="000000"/>
                </a:solidFill>
              </a:rPr>
              <a:t> </a:t>
            </a:r>
            <a:r>
              <a:rPr lang="en-US" sz="1800" dirty="0" err="1">
                <a:solidFill>
                  <a:srgbClr val="000000"/>
                </a:solidFill>
              </a:rPr>
              <a:t>phiaj</a:t>
            </a:r>
            <a:r>
              <a:rPr lang="en-US" sz="1800" dirty="0">
                <a:solidFill>
                  <a:srgbClr val="000000"/>
                </a:solidFill>
              </a:rPr>
              <a:t> </a:t>
            </a:r>
            <a:r>
              <a:rPr lang="en-US" sz="1800" dirty="0" err="1">
                <a:solidFill>
                  <a:srgbClr val="000000"/>
                </a:solidFill>
              </a:rPr>
              <a:t>kom</a:t>
            </a:r>
            <a:r>
              <a:rPr lang="en-US" sz="1800" dirty="0">
                <a:solidFill>
                  <a:srgbClr val="000000"/>
                </a:solidFill>
              </a:rPr>
              <a:t> </a:t>
            </a:r>
            <a:r>
              <a:rPr lang="en-US" sz="1800" dirty="0" err="1">
                <a:solidFill>
                  <a:srgbClr val="000000"/>
                </a:solidFill>
              </a:rPr>
              <a:t>ua</a:t>
            </a:r>
            <a:r>
              <a:rPr lang="en-US" sz="1800" dirty="0">
                <a:solidFill>
                  <a:srgbClr val="000000"/>
                </a:solidFill>
              </a:rPr>
              <a:t> </a:t>
            </a:r>
            <a:r>
              <a:rPr lang="en-US" sz="1800" dirty="0" err="1">
                <a:solidFill>
                  <a:srgbClr val="000000"/>
                </a:solidFill>
              </a:rPr>
              <a:t>tiav</a:t>
            </a:r>
            <a:r>
              <a:rPr lang="en-US" sz="1800" dirty="0">
                <a:solidFill>
                  <a:srgbClr val="000000"/>
                </a:solidFill>
              </a:rPr>
              <a:t> </a:t>
            </a:r>
            <a:r>
              <a:rPr lang="en-US" sz="1800" dirty="0" err="1">
                <a:solidFill>
                  <a:srgbClr val="000000"/>
                </a:solidFill>
              </a:rPr>
              <a:t>hauv</a:t>
            </a:r>
            <a:r>
              <a:rPr lang="en-US" sz="1800" dirty="0">
                <a:solidFill>
                  <a:srgbClr val="000000"/>
                </a:solidFill>
              </a:rPr>
              <a:t> </a:t>
            </a:r>
            <a:r>
              <a:rPr lang="en-US" sz="1800" dirty="0" err="1">
                <a:solidFill>
                  <a:srgbClr val="000000"/>
                </a:solidFill>
              </a:rPr>
              <a:t>cov</a:t>
            </a:r>
            <a:r>
              <a:rPr lang="en-US" sz="1800" dirty="0">
                <a:solidFill>
                  <a:srgbClr val="000000"/>
                </a:solidFill>
              </a:rPr>
              <a:t> </a:t>
            </a:r>
            <a:r>
              <a:rPr lang="en-US" sz="1800" dirty="0" err="1">
                <a:solidFill>
                  <a:srgbClr val="000000"/>
                </a:solidFill>
              </a:rPr>
              <a:t>txheej</a:t>
            </a:r>
            <a:r>
              <a:rPr lang="en-US" sz="1800" dirty="0">
                <a:solidFill>
                  <a:srgbClr val="000000"/>
                </a:solidFill>
              </a:rPr>
              <a:t> </a:t>
            </a:r>
            <a:r>
              <a:rPr lang="en-US" sz="1800" dirty="0" err="1">
                <a:solidFill>
                  <a:srgbClr val="000000"/>
                </a:solidFill>
              </a:rPr>
              <a:t>txheem</a:t>
            </a:r>
            <a:r>
              <a:rPr lang="en-US" sz="1800" dirty="0">
                <a:solidFill>
                  <a:srgbClr val="000000"/>
                </a:solidFill>
              </a:rPr>
              <a:t> no</a:t>
            </a:r>
            <a:r>
              <a:rPr lang="en" sz="1800" dirty="0">
                <a:solidFill>
                  <a:srgbClr val="000000"/>
                </a:solidFill>
              </a:rPr>
              <a:t>.</a:t>
            </a:r>
            <a:endParaRPr sz="1800" dirty="0">
              <a:solidFill>
                <a:srgbClr val="000000"/>
              </a:solidFill>
            </a:endParaRPr>
          </a:p>
          <a:p>
            <a:pPr marL="457200" lvl="0" indent="-355600" algn="just" rtl="0">
              <a:spcBef>
                <a:spcPts val="0"/>
              </a:spcBef>
              <a:spcAft>
                <a:spcPts val="0"/>
              </a:spcAft>
              <a:buClr>
                <a:srgbClr val="000000"/>
              </a:buClr>
              <a:buSzPts val="2000"/>
              <a:buAutoNum type="arabicPeriod"/>
            </a:pPr>
            <a:r>
              <a:rPr lang="en" sz="1800" dirty="0">
                <a:solidFill>
                  <a:srgbClr val="000000"/>
                </a:solidFill>
              </a:rPr>
              <a:t>“</a:t>
            </a:r>
            <a:r>
              <a:rPr lang="en" sz="1800" b="1" dirty="0">
                <a:solidFill>
                  <a:srgbClr val="000000"/>
                </a:solidFill>
              </a:rPr>
              <a:t>Dab Tsi</a:t>
            </a:r>
            <a:r>
              <a:rPr lang="en" sz="1800" dirty="0">
                <a:solidFill>
                  <a:srgbClr val="000000"/>
                </a:solidFill>
              </a:rPr>
              <a:t>” </a:t>
            </a:r>
            <a:r>
              <a:rPr lang="en-US" sz="1800" dirty="0" err="1">
                <a:solidFill>
                  <a:srgbClr val="000000"/>
                </a:solidFill>
              </a:rPr>
              <a:t>yog</a:t>
            </a:r>
            <a:r>
              <a:rPr lang="en-US" sz="1800" dirty="0">
                <a:solidFill>
                  <a:srgbClr val="000000"/>
                </a:solidFill>
              </a:rPr>
              <a:t> </a:t>
            </a:r>
            <a:r>
              <a:rPr lang="en-US" sz="1800" dirty="0" err="1">
                <a:solidFill>
                  <a:srgbClr val="000000"/>
                </a:solidFill>
              </a:rPr>
              <a:t>cov</a:t>
            </a:r>
            <a:r>
              <a:rPr lang="en-US" sz="1800" dirty="0">
                <a:solidFill>
                  <a:srgbClr val="000000"/>
                </a:solidFill>
              </a:rPr>
              <a:t> </a:t>
            </a:r>
            <a:r>
              <a:rPr lang="en-US" sz="1800" dirty="0" err="1">
                <a:solidFill>
                  <a:srgbClr val="000000"/>
                </a:solidFill>
              </a:rPr>
              <a:t>khoom</a:t>
            </a:r>
            <a:r>
              <a:rPr lang="en-US" sz="1800" dirty="0">
                <a:solidFill>
                  <a:srgbClr val="000000"/>
                </a:solidFill>
              </a:rPr>
              <a:t> </a:t>
            </a:r>
            <a:r>
              <a:rPr lang="en-US" sz="1800" dirty="0" err="1">
                <a:solidFill>
                  <a:srgbClr val="000000"/>
                </a:solidFill>
              </a:rPr>
              <a:t>uas</a:t>
            </a:r>
            <a:r>
              <a:rPr lang="en-US" sz="1800" dirty="0">
                <a:solidFill>
                  <a:srgbClr val="000000"/>
                </a:solidFill>
              </a:rPr>
              <a:t> </a:t>
            </a:r>
            <a:r>
              <a:rPr lang="en-US" sz="1800" dirty="0" err="1">
                <a:solidFill>
                  <a:srgbClr val="000000"/>
                </a:solidFill>
              </a:rPr>
              <a:t>peb</a:t>
            </a:r>
            <a:r>
              <a:rPr lang="en-US" sz="1800" dirty="0">
                <a:solidFill>
                  <a:srgbClr val="000000"/>
                </a:solidFill>
              </a:rPr>
              <a:t> </a:t>
            </a:r>
            <a:r>
              <a:rPr lang="en-US" sz="1800" dirty="0" err="1">
                <a:solidFill>
                  <a:srgbClr val="000000"/>
                </a:solidFill>
              </a:rPr>
              <a:t>yuav</a:t>
            </a:r>
            <a:r>
              <a:rPr lang="en-US" sz="1800" dirty="0">
                <a:solidFill>
                  <a:srgbClr val="000000"/>
                </a:solidFill>
              </a:rPr>
              <a:t> </a:t>
            </a:r>
            <a:r>
              <a:rPr lang="en-US" sz="1800" dirty="0" err="1">
                <a:solidFill>
                  <a:srgbClr val="000000"/>
                </a:solidFill>
              </a:rPr>
              <a:t>tsim</a:t>
            </a:r>
            <a:r>
              <a:rPr lang="en-US" sz="1800" dirty="0">
                <a:solidFill>
                  <a:srgbClr val="000000"/>
                </a:solidFill>
              </a:rPr>
              <a:t> </a:t>
            </a:r>
            <a:r>
              <a:rPr lang="en-US" sz="1800" dirty="0" err="1">
                <a:solidFill>
                  <a:srgbClr val="000000"/>
                </a:solidFill>
              </a:rPr>
              <a:t>nyob</a:t>
            </a:r>
            <a:r>
              <a:rPr lang="en-US" sz="1800" dirty="0">
                <a:solidFill>
                  <a:srgbClr val="000000"/>
                </a:solidFill>
              </a:rPr>
              <a:t> </a:t>
            </a:r>
            <a:r>
              <a:rPr lang="en-US" sz="1800" dirty="0" err="1">
                <a:solidFill>
                  <a:srgbClr val="000000"/>
                </a:solidFill>
              </a:rPr>
              <a:t>rau</a:t>
            </a:r>
            <a:r>
              <a:rPr lang="en-US" sz="1800" dirty="0">
                <a:solidFill>
                  <a:srgbClr val="000000"/>
                </a:solidFill>
              </a:rPr>
              <a:t> </a:t>
            </a:r>
            <a:r>
              <a:rPr lang="en-US" sz="1800" dirty="0" err="1">
                <a:solidFill>
                  <a:srgbClr val="000000"/>
                </a:solidFill>
              </a:rPr>
              <a:t>thaum</a:t>
            </a:r>
            <a:r>
              <a:rPr lang="en-US" sz="1800" dirty="0">
                <a:solidFill>
                  <a:srgbClr val="000000"/>
                </a:solidFill>
              </a:rPr>
              <a:t> </a:t>
            </a:r>
            <a:r>
              <a:rPr lang="en-US" sz="1800" dirty="0" err="1">
                <a:solidFill>
                  <a:srgbClr val="000000"/>
                </a:solidFill>
              </a:rPr>
              <a:t>kawg</a:t>
            </a:r>
            <a:r>
              <a:rPr lang="en-US" sz="1800" dirty="0">
                <a:solidFill>
                  <a:srgbClr val="000000"/>
                </a:solidFill>
              </a:rPr>
              <a:t> </a:t>
            </a:r>
            <a:r>
              <a:rPr lang="en-US" sz="1800" dirty="0" err="1">
                <a:solidFill>
                  <a:srgbClr val="000000"/>
                </a:solidFill>
              </a:rPr>
              <a:t>ua</a:t>
            </a:r>
            <a:r>
              <a:rPr lang="en-US" sz="1800" dirty="0">
                <a:solidFill>
                  <a:srgbClr val="000000"/>
                </a:solidFill>
              </a:rPr>
              <a:t> </a:t>
            </a:r>
            <a:r>
              <a:rPr lang="en-US" sz="1800" dirty="0" err="1">
                <a:solidFill>
                  <a:srgbClr val="000000"/>
                </a:solidFill>
              </a:rPr>
              <a:t>ke</a:t>
            </a:r>
            <a:r>
              <a:rPr lang="en" sz="1800" dirty="0">
                <a:solidFill>
                  <a:srgbClr val="000000"/>
                </a:solidFill>
              </a:rPr>
              <a:t>. </a:t>
            </a:r>
            <a:endParaRPr sz="1800" dirty="0">
              <a:solidFill>
                <a:srgbClr val="000000"/>
              </a:solidFill>
            </a:endParaRPr>
          </a:p>
          <a:p>
            <a:pPr marL="457200" lvl="0" indent="0" algn="just" rtl="0">
              <a:spcBef>
                <a:spcPts val="1200"/>
              </a:spcBef>
              <a:spcAft>
                <a:spcPts val="1200"/>
              </a:spcAft>
              <a:buNone/>
            </a:pPr>
            <a:r>
              <a:rPr lang="en" sz="1800" b="1" dirty="0">
                <a:solidFill>
                  <a:srgbClr val="000000"/>
                </a:solidFill>
              </a:rPr>
              <a:t>Nov yog Cov Tswv Yim Loj!</a:t>
            </a:r>
            <a:endParaRPr sz="1800" b="1" dirty="0">
              <a:solidFill>
                <a:srgbClr val="000000"/>
              </a:solidFill>
            </a:endParaRPr>
          </a:p>
        </p:txBody>
      </p:sp>
      <p:pic>
        <p:nvPicPr>
          <p:cNvPr id="332" name="Google Shape;332;p21"/>
          <p:cNvPicPr preferRelativeResize="0"/>
          <p:nvPr/>
        </p:nvPicPr>
        <p:blipFill>
          <a:blip r:embed="rId3">
            <a:alphaModFix/>
          </a:blip>
          <a:stretch>
            <a:fillRect/>
          </a:stretch>
        </p:blipFill>
        <p:spPr>
          <a:xfrm>
            <a:off x="5893150" y="1041425"/>
            <a:ext cx="2961650" cy="265255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309</TotalTime>
  <Words>1461</Words>
  <Application>Microsoft Office PowerPoint</Application>
  <PresentationFormat>On-screen Show (16:9)</PresentationFormat>
  <Paragraphs>165</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Raleway</vt:lpstr>
      <vt:lpstr>Arial</vt:lpstr>
      <vt:lpstr>Lato</vt:lpstr>
      <vt:lpstr>Maven Pro</vt:lpstr>
      <vt:lpstr>Times New Roman</vt:lpstr>
      <vt:lpstr>Playfair Display</vt:lpstr>
      <vt:lpstr>Nunito</vt:lpstr>
      <vt:lpstr>Momentum</vt:lpstr>
      <vt:lpstr>PowerPoint Presentation</vt:lpstr>
      <vt:lpstr>Tus Qauv Kev Kawm Zaum 2 Ntawm Pawg Sab Laj Ntawm Pej Xeem</vt:lpstr>
      <vt:lpstr>Kev Pov Npav Ntawm Lub Zeem Muag thiab Lub Hom Phiaj  (Vision and Mission Voting)</vt:lpstr>
      <vt:lpstr>Txheej txheem (Agenda)</vt:lpstr>
      <vt:lpstr>PowerPoint Presentation</vt:lpstr>
      <vt:lpstr>Yog li ntawv, ua ntej peb pib, cia peb rov ntsuam xyuas peb txoj cai ...</vt:lpstr>
      <vt:lpstr>Lus (Vocabulary)  Lub Zeem Muag - piav qhia txog tib neeg txoj kev xav uas tau npaj siab los tsim kev cuam tshuam rau ntiaj teb Lub Hom Phiaj - sib txuas lus txog lub hom phiaj thiab kev nqis tes ua ntawm kev tsim lub zeem muag kev nkag siab ntawm tus kheej rau lub koos haum Txiaj Ntsig- kev txiav txim siab ntawm yus txog yam uas tseem ceeb hauv lub neej Zej Zog - kev xav ntawm kev sib raug zoo nrog lwm tus, raws li ntawm kev coj tus cwj pwm Kev Ntseeg Siab- kev ntseeg ruaj khov hauv yam uas txaus ntseeg los sis qhov tseeb</vt:lpstr>
      <vt:lpstr>Cov txiaj ntsig rau peb txoj kev qhia</vt:lpstr>
      <vt:lpstr>Vim Li Cas, Yuav Ua Li Ca, Dab Tsi?</vt:lpstr>
      <vt:lpstr>Kev Koom Tes Hauv Zej Zog pib nrog kev tsim kom muaj kev sib raug zoo rau pej xeem uas xav tau cov hauv qab no:   Kev ntseeg siab Kev koom tes, chaw pab cuam thiab kev txhawb siab Pej xeem vs. ntiag tug Kev muaj zog ntawm kev sib raug zoo </vt:lpstr>
      <vt:lpstr>Kev Ntseeg Siab...  Koj txhim kho kev ntseeg siab li cas?  </vt:lpstr>
      <vt:lpstr> Kev koom tes, Chaw pab cuam thiab kev txhawb siab  Cov no yuav muaj txiaj ntsig rau kev teeb tsa hauv zej zog li cas?  </vt:lpstr>
      <vt:lpstr>Pej Xeem vs. Kev Sib Raug Zoo Ntiaj Tug  Dab tsi yog qhov sib txawv thiab koj tsim ib qho li cas? </vt:lpstr>
      <vt:lpstr>Kev Muaj Zog Ntawm Kev Sib Raug Zoo:  Lub peev xwm ua hauj lwm ua ke kom muaj kev sib koom ua ke nrog peb lub luag hauj lwm thiab lub zeem muag hauv siab thaum peb tsim pab pawg.  Peb yuav kawm paub kev vam khom ntawm yus kom ua tiav peb lub hom phiaj nrog kev ntseeg siab ntawm kev sib raug zoo koom nrog peb ua ke.  </vt:lpstr>
      <vt:lpstr>Kev Npaj Lub Hauv Paus Ntawm Zej Zos   Ib ntawm ib lub rooj sib tham nrog cov txheej txheem kev qhia Kev tsim kev ntseeg siab Ntsib cov neeg uas lawv nyob qhov twg Tsim zej zog hauv lub zej zog Coj cov kev paub ua tus sawv cev thiab txav mus rau txoj cai. </vt:lpstr>
      <vt:lpstr>PowerPoint Presentation</vt:lpstr>
      <vt:lpstr>Public vs. Private relationships  What is the difference and how do you develop one?  </vt:lpstr>
      <vt:lpstr>Peb yuav ua tus qauv txheej txheem rau ntawm ib lub rooj sib tham uas siv Daim Duab Ua Hauj lwm (stick figure worksheet).  Tom ntej, koj yuav sau nws rau ntawm koj cov ntawv uas sau tseg txog koj tus kheej.  Tom qab ntawv, koj yuav ntsib nrog  Pawg Sab Laj Ntawm Pej Xeem txhawm rau kom sau cov ntaub ntawv hais txog lawv.</vt:lpstr>
      <vt:lpstr>  </vt:lpstr>
      <vt:lpstr>PowerPoint Presentation</vt:lpstr>
      <vt:lpstr>PowerPoint Presentation</vt:lpstr>
      <vt:lpstr>Kev Qhia Tom Ntej</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Reyna Rodriguez</dc:creator>
  <cp:lastModifiedBy>Acer</cp:lastModifiedBy>
  <cp:revision>99</cp:revision>
  <dcterms:modified xsi:type="dcterms:W3CDTF">2021-09-20T08:44:02Z</dcterms:modified>
</cp:coreProperties>
</file>